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35" r:id="rId2"/>
    <p:sldId id="260" r:id="rId3"/>
    <p:sldId id="261" r:id="rId4"/>
    <p:sldId id="337" r:id="rId5"/>
    <p:sldId id="338" r:id="rId6"/>
    <p:sldId id="69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592" r:id="rId15"/>
    <p:sldId id="269" r:id="rId16"/>
    <p:sldId id="270" r:id="rId17"/>
    <p:sldId id="282" r:id="rId18"/>
    <p:sldId id="271" r:id="rId19"/>
    <p:sldId id="272" r:id="rId20"/>
    <p:sldId id="273" r:id="rId21"/>
    <p:sldId id="362" r:id="rId22"/>
    <p:sldId id="566" r:id="rId23"/>
    <p:sldId id="359" r:id="rId24"/>
    <p:sldId id="274" r:id="rId25"/>
    <p:sldId id="275" r:id="rId26"/>
    <p:sldId id="276" r:id="rId27"/>
    <p:sldId id="698" r:id="rId28"/>
    <p:sldId id="277" r:id="rId29"/>
    <p:sldId id="278" r:id="rId30"/>
    <p:sldId id="280" r:id="rId31"/>
    <p:sldId id="28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0" y="108"/>
      </p:cViewPr>
      <p:guideLst>
        <p:guide orient="horz" pos="2158"/>
        <p:guide pos="386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wmf"/><Relationship Id="rId7" Type="http://schemas.openxmlformats.org/officeDocument/2006/relationships/image" Target="../media/image9.e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emf"/><Relationship Id="rId4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image" Target="../media/image60.wmf"/><Relationship Id="rId4" Type="http://schemas.openxmlformats.org/officeDocument/2006/relationships/image" Target="../media/image63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4" Type="http://schemas.openxmlformats.org/officeDocument/2006/relationships/image" Target="../media/image7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Relationship Id="rId4" Type="http://schemas.openxmlformats.org/officeDocument/2006/relationships/image" Target="../media/image77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image" Target="../media/image78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Relationship Id="rId4" Type="http://schemas.openxmlformats.org/officeDocument/2006/relationships/image" Target="../media/image86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image" Target="../media/image95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60.wmf"/><Relationship Id="rId6" Type="http://schemas.openxmlformats.org/officeDocument/2006/relationships/image" Target="../media/image104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image" Target="../media/image106.wmf"/><Relationship Id="rId7" Type="http://schemas.openxmlformats.org/officeDocument/2006/relationships/image" Target="../media/image110.wmf"/><Relationship Id="rId2" Type="http://schemas.openxmlformats.org/officeDocument/2006/relationships/image" Target="../media/image105.wmf"/><Relationship Id="rId1" Type="http://schemas.openxmlformats.org/officeDocument/2006/relationships/image" Target="../media/image60.wmf"/><Relationship Id="rId6" Type="http://schemas.openxmlformats.org/officeDocument/2006/relationships/image" Target="../media/image109.wmf"/><Relationship Id="rId5" Type="http://schemas.openxmlformats.org/officeDocument/2006/relationships/image" Target="../media/image108.wmf"/><Relationship Id="rId10" Type="http://schemas.openxmlformats.org/officeDocument/2006/relationships/image" Target="../media/image113.wmf"/><Relationship Id="rId4" Type="http://schemas.openxmlformats.org/officeDocument/2006/relationships/image" Target="../media/image107.wmf"/><Relationship Id="rId9" Type="http://schemas.openxmlformats.org/officeDocument/2006/relationships/image" Target="../media/image112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wmf"/><Relationship Id="rId1" Type="http://schemas.openxmlformats.org/officeDocument/2006/relationships/image" Target="../media/image60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17.emf"/><Relationship Id="rId7" Type="http://schemas.openxmlformats.org/officeDocument/2006/relationships/image" Target="../media/image121.emf"/><Relationship Id="rId2" Type="http://schemas.openxmlformats.org/officeDocument/2006/relationships/image" Target="../media/image116.emf"/><Relationship Id="rId1" Type="http://schemas.openxmlformats.org/officeDocument/2006/relationships/image" Target="../media/image115.emf"/><Relationship Id="rId6" Type="http://schemas.openxmlformats.org/officeDocument/2006/relationships/image" Target="../media/image120.emf"/><Relationship Id="rId5" Type="http://schemas.openxmlformats.org/officeDocument/2006/relationships/image" Target="../media/image119.emf"/><Relationship Id="rId4" Type="http://schemas.openxmlformats.org/officeDocument/2006/relationships/image" Target="../media/image118.emf"/><Relationship Id="rId9" Type="http://schemas.openxmlformats.org/officeDocument/2006/relationships/image" Target="../media/image123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image" Target="../media/image124.emf"/><Relationship Id="rId4" Type="http://schemas.openxmlformats.org/officeDocument/2006/relationships/image" Target="../media/image127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image" Target="../media/image129.emf"/><Relationship Id="rId6" Type="http://schemas.openxmlformats.org/officeDocument/2006/relationships/image" Target="../media/image134.em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image" Target="../media/image137.wmf"/><Relationship Id="rId7" Type="http://schemas.openxmlformats.org/officeDocument/2006/relationships/image" Target="../media/image141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Relationship Id="rId6" Type="http://schemas.openxmlformats.org/officeDocument/2006/relationships/image" Target="../media/image140.wmf"/><Relationship Id="rId5" Type="http://schemas.openxmlformats.org/officeDocument/2006/relationships/image" Target="../media/image139.wmf"/><Relationship Id="rId4" Type="http://schemas.openxmlformats.org/officeDocument/2006/relationships/image" Target="../media/image138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image" Target="../media/image143.emf"/><Relationship Id="rId4" Type="http://schemas.openxmlformats.org/officeDocument/2006/relationships/image" Target="../media/image146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image" Target="../media/image147.emf"/><Relationship Id="rId4" Type="http://schemas.openxmlformats.org/officeDocument/2006/relationships/image" Target="../media/image15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image" Target="../media/image151.emf"/><Relationship Id="rId4" Type="http://schemas.openxmlformats.org/officeDocument/2006/relationships/image" Target="../media/image154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56.emf"/><Relationship Id="rId1" Type="http://schemas.openxmlformats.org/officeDocument/2006/relationships/image" Target="../media/image155.emf"/><Relationship Id="rId4" Type="http://schemas.openxmlformats.org/officeDocument/2006/relationships/image" Target="../media/image15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24.wmf"/><Relationship Id="rId2" Type="http://schemas.openxmlformats.org/officeDocument/2006/relationships/image" Target="../media/image19.emf"/><Relationship Id="rId1" Type="http://schemas.openxmlformats.org/officeDocument/2006/relationships/image" Target="../media/image18.emf"/><Relationship Id="rId6" Type="http://schemas.openxmlformats.org/officeDocument/2006/relationships/image" Target="../media/image23.e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4" Type="http://schemas.openxmlformats.org/officeDocument/2006/relationships/image" Target="../media/image4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2021/11/25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00135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945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  <a:prstGeom prst="rect">
            <a:avLst/>
          </a:prstGeo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  <a:prstGeom prst="rect">
            <a:avLst/>
          </a:prstGeo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  <a:prstGeom prst="rect">
            <a:avLst/>
          </a:prstGeo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  <a:prstGeom prst="rect">
            <a:avLst/>
          </a:prstGeo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  <a:prstGeom prst="rect">
            <a:avLst/>
          </a:prstGeo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  <a:prstGeom prst="rect">
            <a:avLst/>
          </a:prstGeo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  <a:prstGeom prst="rect">
            <a:avLst/>
          </a:prstGeo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2589C0E-C98B-4A6B-B4CF-F71114176CE7}"/>
              </a:ext>
            </a:extLst>
          </p:cNvPr>
          <p:cNvGrpSpPr/>
          <p:nvPr userDrawn="1"/>
        </p:nvGrpSpPr>
        <p:grpSpPr>
          <a:xfrm>
            <a:off x="6600217" y="234834"/>
            <a:ext cx="5491260" cy="461665"/>
            <a:chOff x="6600217" y="234834"/>
            <a:chExt cx="5491260" cy="46166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86E06BA-2668-4C3A-8E45-593AD2CA1B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6600217" y="243967"/>
              <a:ext cx="2821020" cy="43794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61B98C-21BF-43F5-A1B5-5D7BD0822FCB}"/>
                </a:ext>
              </a:extLst>
            </p:cNvPr>
            <p:cNvSpPr txBox="1"/>
            <p:nvPr userDrawn="1"/>
          </p:nvSpPr>
          <p:spPr>
            <a:xfrm>
              <a:off x="9401781" y="234834"/>
              <a:ext cx="26896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rgbClr val="00B0F0"/>
                  </a:solidFill>
                  <a:effectLst/>
                </a:rPr>
                <a:t>概率论与数理统计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9.emf"/><Relationship Id="rId3" Type="http://schemas.openxmlformats.org/officeDocument/2006/relationships/image" Target="../media/image11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6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8.wmf"/><Relationship Id="rId20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5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2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5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1.e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53.emf"/><Relationship Id="rId4" Type="http://schemas.openxmlformats.org/officeDocument/2006/relationships/image" Target="../media/image50.emf"/><Relationship Id="rId9" Type="http://schemas.openxmlformats.org/officeDocument/2006/relationships/oleObject" Target="../embeddings/oleObject49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5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6.e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58.emf"/><Relationship Id="rId4" Type="http://schemas.openxmlformats.org/officeDocument/2006/relationships/image" Target="../media/image55.emf"/><Relationship Id="rId9" Type="http://schemas.openxmlformats.org/officeDocument/2006/relationships/oleObject" Target="../embeddings/oleObject54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57.bin"/><Relationship Id="rId10" Type="http://schemas.openxmlformats.org/officeDocument/2006/relationships/image" Target="../media/image63.e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59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oleObject" Target="../embeddings/oleObject65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6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5.e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67.emf"/><Relationship Id="rId4" Type="http://schemas.openxmlformats.org/officeDocument/2006/relationships/image" Target="../media/image64.e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6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67.bin"/><Relationship Id="rId10" Type="http://schemas.openxmlformats.org/officeDocument/2006/relationships/image" Target="../media/image73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6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5.emf"/><Relationship Id="rId5" Type="http://schemas.openxmlformats.org/officeDocument/2006/relationships/oleObject" Target="../embeddings/oleObject71.bin"/><Relationship Id="rId10" Type="http://schemas.openxmlformats.org/officeDocument/2006/relationships/image" Target="../media/image77.emf"/><Relationship Id="rId4" Type="http://schemas.openxmlformats.org/officeDocument/2006/relationships/image" Target="../media/image74.emf"/><Relationship Id="rId9" Type="http://schemas.openxmlformats.org/officeDocument/2006/relationships/oleObject" Target="../embeddings/oleObject73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8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9.e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81.emf"/><Relationship Id="rId4" Type="http://schemas.openxmlformats.org/officeDocument/2006/relationships/image" Target="../media/image78.emf"/><Relationship Id="rId9" Type="http://schemas.openxmlformats.org/officeDocument/2006/relationships/oleObject" Target="../embeddings/oleObject77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4.emf"/><Relationship Id="rId5" Type="http://schemas.openxmlformats.org/officeDocument/2006/relationships/oleObject" Target="../embeddings/oleObject80.bin"/><Relationship Id="rId10" Type="http://schemas.openxmlformats.org/officeDocument/2006/relationships/image" Target="../media/image86.emf"/><Relationship Id="rId4" Type="http://schemas.openxmlformats.org/officeDocument/2006/relationships/image" Target="../media/image83.emf"/><Relationship Id="rId9" Type="http://schemas.openxmlformats.org/officeDocument/2006/relationships/oleObject" Target="../embeddings/oleObject8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8.e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8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9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1.emf"/><Relationship Id="rId11" Type="http://schemas.openxmlformats.org/officeDocument/2006/relationships/oleObject" Target="../embeddings/oleObject90.bin"/><Relationship Id="rId5" Type="http://schemas.openxmlformats.org/officeDocument/2006/relationships/oleObject" Target="../embeddings/oleObject87.bin"/><Relationship Id="rId10" Type="http://schemas.openxmlformats.org/officeDocument/2006/relationships/image" Target="../media/image93.emf"/><Relationship Id="rId4" Type="http://schemas.openxmlformats.org/officeDocument/2006/relationships/image" Target="../media/image90.emf"/><Relationship Id="rId9" Type="http://schemas.openxmlformats.org/officeDocument/2006/relationships/oleObject" Target="../embeddings/oleObject89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3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9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6.e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98.emf"/><Relationship Id="rId4" Type="http://schemas.openxmlformats.org/officeDocument/2006/relationships/image" Target="../media/image95.emf"/><Relationship Id="rId9" Type="http://schemas.openxmlformats.org/officeDocument/2006/relationships/oleObject" Target="../embeddings/oleObject94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13" Type="http://schemas.openxmlformats.org/officeDocument/2006/relationships/oleObject" Target="../embeddings/oleObject101.bin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0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0.wmf"/><Relationship Id="rId11" Type="http://schemas.openxmlformats.org/officeDocument/2006/relationships/oleObject" Target="../embeddings/oleObject100.bin"/><Relationship Id="rId5" Type="http://schemas.openxmlformats.org/officeDocument/2006/relationships/oleObject" Target="../embeddings/oleObject97.bin"/><Relationship Id="rId10" Type="http://schemas.openxmlformats.org/officeDocument/2006/relationships/image" Target="../media/image102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04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oleObject" Target="../embeddings/oleObject107.bin"/><Relationship Id="rId18" Type="http://schemas.openxmlformats.org/officeDocument/2006/relationships/image" Target="../media/image111.wmf"/><Relationship Id="rId3" Type="http://schemas.openxmlformats.org/officeDocument/2006/relationships/oleObject" Target="../embeddings/oleObject102.bin"/><Relationship Id="rId21" Type="http://schemas.openxmlformats.org/officeDocument/2006/relationships/oleObject" Target="../embeddings/oleObject111.bin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108.wmf"/><Relationship Id="rId17" Type="http://schemas.openxmlformats.org/officeDocument/2006/relationships/oleObject" Target="../embeddings/oleObject10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wmf"/><Relationship Id="rId20" Type="http://schemas.openxmlformats.org/officeDocument/2006/relationships/image" Target="../media/image112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5.wmf"/><Relationship Id="rId11" Type="http://schemas.openxmlformats.org/officeDocument/2006/relationships/oleObject" Target="../embeddings/oleObject106.bin"/><Relationship Id="rId5" Type="http://schemas.openxmlformats.org/officeDocument/2006/relationships/oleObject" Target="../embeddings/oleObject103.bin"/><Relationship Id="rId15" Type="http://schemas.openxmlformats.org/officeDocument/2006/relationships/oleObject" Target="../embeddings/oleObject108.bin"/><Relationship Id="rId10" Type="http://schemas.openxmlformats.org/officeDocument/2006/relationships/image" Target="../media/image107.wmf"/><Relationship Id="rId19" Type="http://schemas.openxmlformats.org/officeDocument/2006/relationships/oleObject" Target="../embeddings/oleObject110.bin"/><Relationship Id="rId4" Type="http://schemas.openxmlformats.org/officeDocument/2006/relationships/image" Target="../media/image60.wmf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109.wmf"/><Relationship Id="rId22" Type="http://schemas.openxmlformats.org/officeDocument/2006/relationships/image" Target="../media/image113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60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oleObject" Target="../embeddings/oleObject119.bin"/><Relationship Id="rId18" Type="http://schemas.openxmlformats.org/officeDocument/2006/relationships/image" Target="../media/image122.emf"/><Relationship Id="rId3" Type="http://schemas.openxmlformats.org/officeDocument/2006/relationships/oleObject" Target="../embeddings/oleObject114.bin"/><Relationship Id="rId7" Type="http://schemas.openxmlformats.org/officeDocument/2006/relationships/oleObject" Target="../embeddings/oleObject116.bin"/><Relationship Id="rId12" Type="http://schemas.openxmlformats.org/officeDocument/2006/relationships/image" Target="../media/image119.emf"/><Relationship Id="rId17" Type="http://schemas.openxmlformats.org/officeDocument/2006/relationships/oleObject" Target="../embeddings/oleObject12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1.emf"/><Relationship Id="rId20" Type="http://schemas.openxmlformats.org/officeDocument/2006/relationships/image" Target="../media/image123.e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6.emf"/><Relationship Id="rId11" Type="http://schemas.openxmlformats.org/officeDocument/2006/relationships/oleObject" Target="../embeddings/oleObject118.bin"/><Relationship Id="rId5" Type="http://schemas.openxmlformats.org/officeDocument/2006/relationships/oleObject" Target="../embeddings/oleObject115.bin"/><Relationship Id="rId15" Type="http://schemas.openxmlformats.org/officeDocument/2006/relationships/oleObject" Target="../embeddings/oleObject120.bin"/><Relationship Id="rId10" Type="http://schemas.openxmlformats.org/officeDocument/2006/relationships/image" Target="../media/image118.emf"/><Relationship Id="rId19" Type="http://schemas.openxmlformats.org/officeDocument/2006/relationships/oleObject" Target="../embeddings/oleObject122.bin"/><Relationship Id="rId4" Type="http://schemas.openxmlformats.org/officeDocument/2006/relationships/image" Target="../media/image115.emf"/><Relationship Id="rId9" Type="http://schemas.openxmlformats.org/officeDocument/2006/relationships/oleObject" Target="../embeddings/oleObject117.bin"/><Relationship Id="rId14" Type="http://schemas.openxmlformats.org/officeDocument/2006/relationships/image" Target="../media/image12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5.bin"/><Relationship Id="rId3" Type="http://schemas.openxmlformats.org/officeDocument/2006/relationships/oleObject" Target="../embeddings/oleObject123.bin"/><Relationship Id="rId7" Type="http://schemas.openxmlformats.org/officeDocument/2006/relationships/image" Target="../media/image12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25.emf"/><Relationship Id="rId11" Type="http://schemas.openxmlformats.org/officeDocument/2006/relationships/image" Target="../media/image127.emf"/><Relationship Id="rId5" Type="http://schemas.openxmlformats.org/officeDocument/2006/relationships/oleObject" Target="../embeddings/oleObject124.bin"/><Relationship Id="rId10" Type="http://schemas.openxmlformats.org/officeDocument/2006/relationships/oleObject" Target="../embeddings/oleObject126.bin"/><Relationship Id="rId4" Type="http://schemas.openxmlformats.org/officeDocument/2006/relationships/image" Target="../media/image124.emf"/><Relationship Id="rId9" Type="http://schemas.openxmlformats.org/officeDocument/2006/relationships/image" Target="../media/image126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13" Type="http://schemas.openxmlformats.org/officeDocument/2006/relationships/oleObject" Target="../embeddings/oleObject132.bin"/><Relationship Id="rId3" Type="http://schemas.openxmlformats.org/officeDocument/2006/relationships/oleObject" Target="../embeddings/oleObject127.bin"/><Relationship Id="rId7" Type="http://schemas.openxmlformats.org/officeDocument/2006/relationships/oleObject" Target="../embeddings/oleObject129.bin"/><Relationship Id="rId12" Type="http://schemas.openxmlformats.org/officeDocument/2006/relationships/image" Target="../media/image13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30.emf"/><Relationship Id="rId11" Type="http://schemas.openxmlformats.org/officeDocument/2006/relationships/oleObject" Target="../embeddings/oleObject131.bin"/><Relationship Id="rId5" Type="http://schemas.openxmlformats.org/officeDocument/2006/relationships/oleObject" Target="../embeddings/oleObject128.bin"/><Relationship Id="rId10" Type="http://schemas.openxmlformats.org/officeDocument/2006/relationships/image" Target="../media/image132.emf"/><Relationship Id="rId4" Type="http://schemas.openxmlformats.org/officeDocument/2006/relationships/image" Target="../media/image129.emf"/><Relationship Id="rId9" Type="http://schemas.openxmlformats.org/officeDocument/2006/relationships/oleObject" Target="../embeddings/oleObject130.bin"/><Relationship Id="rId14" Type="http://schemas.openxmlformats.org/officeDocument/2006/relationships/image" Target="../media/image13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13" Type="http://schemas.openxmlformats.org/officeDocument/2006/relationships/oleObject" Target="../embeddings/oleObject138.bin"/><Relationship Id="rId18" Type="http://schemas.openxmlformats.org/officeDocument/2006/relationships/image" Target="../media/image142.wmf"/><Relationship Id="rId3" Type="http://schemas.openxmlformats.org/officeDocument/2006/relationships/oleObject" Target="../embeddings/oleObject133.bin"/><Relationship Id="rId7" Type="http://schemas.openxmlformats.org/officeDocument/2006/relationships/oleObject" Target="../embeddings/oleObject135.bin"/><Relationship Id="rId12" Type="http://schemas.openxmlformats.org/officeDocument/2006/relationships/image" Target="../media/image139.wmf"/><Relationship Id="rId17" Type="http://schemas.openxmlformats.org/officeDocument/2006/relationships/oleObject" Target="../embeddings/oleObject14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1.w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36.wmf"/><Relationship Id="rId11" Type="http://schemas.openxmlformats.org/officeDocument/2006/relationships/oleObject" Target="../embeddings/oleObject137.bin"/><Relationship Id="rId5" Type="http://schemas.openxmlformats.org/officeDocument/2006/relationships/oleObject" Target="../embeddings/oleObject134.bin"/><Relationship Id="rId15" Type="http://schemas.openxmlformats.org/officeDocument/2006/relationships/oleObject" Target="../embeddings/oleObject139.bin"/><Relationship Id="rId10" Type="http://schemas.openxmlformats.org/officeDocument/2006/relationships/image" Target="../media/image138.wmf"/><Relationship Id="rId4" Type="http://schemas.openxmlformats.org/officeDocument/2006/relationships/image" Target="../media/image135.wmf"/><Relationship Id="rId9" Type="http://schemas.openxmlformats.org/officeDocument/2006/relationships/oleObject" Target="../embeddings/oleObject136.bin"/><Relationship Id="rId14" Type="http://schemas.openxmlformats.org/officeDocument/2006/relationships/image" Target="../media/image140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3" Type="http://schemas.openxmlformats.org/officeDocument/2006/relationships/oleObject" Target="../embeddings/oleObject141.bin"/><Relationship Id="rId7" Type="http://schemas.openxmlformats.org/officeDocument/2006/relationships/oleObject" Target="../embeddings/oleObject1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44.emf"/><Relationship Id="rId5" Type="http://schemas.openxmlformats.org/officeDocument/2006/relationships/oleObject" Target="../embeddings/oleObject142.bin"/><Relationship Id="rId10" Type="http://schemas.openxmlformats.org/officeDocument/2006/relationships/image" Target="../media/image146.emf"/><Relationship Id="rId4" Type="http://schemas.openxmlformats.org/officeDocument/2006/relationships/image" Target="../media/image143.emf"/><Relationship Id="rId9" Type="http://schemas.openxmlformats.org/officeDocument/2006/relationships/oleObject" Target="../embeddings/oleObject144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emf"/><Relationship Id="rId3" Type="http://schemas.openxmlformats.org/officeDocument/2006/relationships/oleObject" Target="../embeddings/oleObject145.bin"/><Relationship Id="rId7" Type="http://schemas.openxmlformats.org/officeDocument/2006/relationships/oleObject" Target="../embeddings/oleObject1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48.emf"/><Relationship Id="rId5" Type="http://schemas.openxmlformats.org/officeDocument/2006/relationships/oleObject" Target="../embeddings/oleObject146.bin"/><Relationship Id="rId10" Type="http://schemas.openxmlformats.org/officeDocument/2006/relationships/image" Target="../media/image150.emf"/><Relationship Id="rId4" Type="http://schemas.openxmlformats.org/officeDocument/2006/relationships/image" Target="../media/image147.emf"/><Relationship Id="rId9" Type="http://schemas.openxmlformats.org/officeDocument/2006/relationships/oleObject" Target="../embeddings/oleObject14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6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3" Type="http://schemas.openxmlformats.org/officeDocument/2006/relationships/oleObject" Target="../embeddings/oleObject149.bin"/><Relationship Id="rId7" Type="http://schemas.openxmlformats.org/officeDocument/2006/relationships/oleObject" Target="../embeddings/oleObject1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52.emf"/><Relationship Id="rId5" Type="http://schemas.openxmlformats.org/officeDocument/2006/relationships/oleObject" Target="../embeddings/oleObject150.bin"/><Relationship Id="rId10" Type="http://schemas.openxmlformats.org/officeDocument/2006/relationships/image" Target="../media/image154.emf"/><Relationship Id="rId4" Type="http://schemas.openxmlformats.org/officeDocument/2006/relationships/image" Target="../media/image151.emf"/><Relationship Id="rId9" Type="http://schemas.openxmlformats.org/officeDocument/2006/relationships/oleObject" Target="../embeddings/oleObject152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oleObject" Target="../embeddings/oleObject153.bin"/><Relationship Id="rId7" Type="http://schemas.openxmlformats.org/officeDocument/2006/relationships/oleObject" Target="../embeddings/oleObject1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56.emf"/><Relationship Id="rId5" Type="http://schemas.openxmlformats.org/officeDocument/2006/relationships/oleObject" Target="../embeddings/oleObject154.bin"/><Relationship Id="rId10" Type="http://schemas.openxmlformats.org/officeDocument/2006/relationships/image" Target="../media/image158.emf"/><Relationship Id="rId4" Type="http://schemas.openxmlformats.org/officeDocument/2006/relationships/image" Target="../media/image155.emf"/><Relationship Id="rId9" Type="http://schemas.openxmlformats.org/officeDocument/2006/relationships/oleObject" Target="../embeddings/oleObject156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19.bin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e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10" Type="http://schemas.openxmlformats.org/officeDocument/2006/relationships/image" Target="../media/image21.wmf"/><Relationship Id="rId4" Type="http://schemas.openxmlformats.org/officeDocument/2006/relationships/image" Target="../media/image18.e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26.bin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3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oleObject" Target="../embeddings/oleObject34.bin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37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9.e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e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5" Type="http://schemas.openxmlformats.org/officeDocument/2006/relationships/oleObject" Target="../embeddings/oleObject35.bin"/><Relationship Id="rId10" Type="http://schemas.openxmlformats.org/officeDocument/2006/relationships/image" Target="../media/image36.emf"/><Relationship Id="rId4" Type="http://schemas.openxmlformats.org/officeDocument/2006/relationships/image" Target="../media/image33.emf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3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oleObject" Target="../embeddings/oleObject41.bin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4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1.e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43.emf"/><Relationship Id="rId4" Type="http://schemas.openxmlformats.org/officeDocument/2006/relationships/image" Target="../media/image40.emf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49.emf"/><Relationship Id="rId4" Type="http://schemas.openxmlformats.org/officeDocument/2006/relationships/image" Target="../media/image46.emf"/><Relationship Id="rId9" Type="http://schemas.openxmlformats.org/officeDocument/2006/relationships/oleObject" Target="../embeddings/oleObject4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8E3BA159-B661-4F53-BD11-A61760943C62}"/>
              </a:ext>
            </a:extLst>
          </p:cNvPr>
          <p:cNvGrpSpPr>
            <a:grpSpLocks/>
          </p:cNvGrpSpPr>
          <p:nvPr/>
        </p:nvGrpSpPr>
        <p:grpSpPr bwMode="auto">
          <a:xfrm>
            <a:off x="8105775" y="2781300"/>
            <a:ext cx="1371600" cy="990600"/>
            <a:chOff x="3936" y="1200"/>
            <a:chExt cx="864" cy="624"/>
          </a:xfrm>
        </p:grpSpPr>
        <p:pic>
          <p:nvPicPr>
            <p:cNvPr id="35853" name="Picture 4" descr="WB02256_">
              <a:extLst>
                <a:ext uri="{FF2B5EF4-FFF2-40B4-BE49-F238E27FC236}">
                  <a16:creationId xmlns:a16="http://schemas.microsoft.com/office/drawing/2014/main" id="{A2FD4901-69B5-4CF6-8BB7-C4C8E5EA6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1248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4" name="Picture 5" descr="WB02257_">
              <a:extLst>
                <a:ext uri="{FF2B5EF4-FFF2-40B4-BE49-F238E27FC236}">
                  <a16:creationId xmlns:a16="http://schemas.microsoft.com/office/drawing/2014/main" id="{A95BB03A-00E2-49BB-BA41-08FDE75DC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1488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5" name="Picture 6" descr="WB02257_">
              <a:extLst>
                <a:ext uri="{FF2B5EF4-FFF2-40B4-BE49-F238E27FC236}">
                  <a16:creationId xmlns:a16="http://schemas.microsoft.com/office/drawing/2014/main" id="{2A3F6308-C36F-4D04-A1CF-6FFD779C0B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200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6" name="Picture 7" descr="WB02256_">
              <a:extLst>
                <a:ext uri="{FF2B5EF4-FFF2-40B4-BE49-F238E27FC236}">
                  <a16:creationId xmlns:a16="http://schemas.microsoft.com/office/drawing/2014/main" id="{CF69F355-E6AB-444D-A9CC-6F9A808A2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" y="1488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7" name="Picture 8" descr="WB02256_">
              <a:extLst>
                <a:ext uri="{FF2B5EF4-FFF2-40B4-BE49-F238E27FC236}">
                  <a16:creationId xmlns:a16="http://schemas.microsoft.com/office/drawing/2014/main" id="{35BA950A-AB1E-4D99-BFD1-3138433D6D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1248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11625" name="Object 9">
            <a:extLst>
              <a:ext uri="{FF2B5EF4-FFF2-40B4-BE49-F238E27FC236}">
                <a16:creationId xmlns:a16="http://schemas.microsoft.com/office/drawing/2014/main" id="{D595A410-EE3A-4821-A021-DD41772F35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579199"/>
              </p:ext>
            </p:extLst>
          </p:nvPr>
        </p:nvGraphicFramePr>
        <p:xfrm>
          <a:off x="1924640" y="1838325"/>
          <a:ext cx="7681913" cy="200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4" name="公式" r:id="rId5" imgW="3454400" imgH="901700" progId="Equation.3">
                  <p:embed/>
                </p:oleObj>
              </mc:Choice>
              <mc:Fallback>
                <p:oleObj name="公式" r:id="rId5" imgW="3454400" imgH="901700" progId="Equation.3">
                  <p:embed/>
                  <p:pic>
                    <p:nvPicPr>
                      <p:cNvPr id="111625" name="Object 9">
                        <a:extLst>
                          <a:ext uri="{FF2B5EF4-FFF2-40B4-BE49-F238E27FC236}">
                            <a16:creationId xmlns:a16="http://schemas.microsoft.com/office/drawing/2014/main" id="{D595A410-EE3A-4821-A021-DD41772F35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640" y="1838325"/>
                        <a:ext cx="7681913" cy="200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6" name="Text Box 10">
            <a:extLst>
              <a:ext uri="{FF2B5EF4-FFF2-40B4-BE49-F238E27FC236}">
                <a16:creationId xmlns:a16="http://schemas.microsoft.com/office/drawing/2014/main" id="{8745A6AD-9168-479D-8A0B-4B681E672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1242" y="3583781"/>
            <a:ext cx="1349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dirty="0">
                <a:latin typeface="Times New Roman" panose="02020603050405020304" pitchFamily="18" charset="0"/>
              </a:rPr>
              <a:t>则有</a:t>
            </a:r>
          </a:p>
        </p:txBody>
      </p:sp>
      <p:graphicFrame>
        <p:nvGraphicFramePr>
          <p:cNvPr id="111627" name="Object 11">
            <a:extLst>
              <a:ext uri="{FF2B5EF4-FFF2-40B4-BE49-F238E27FC236}">
                <a16:creationId xmlns:a16="http://schemas.microsoft.com/office/drawing/2014/main" id="{82839848-7B75-439D-A47A-01D5FE1381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059657"/>
              </p:ext>
            </p:extLst>
          </p:nvPr>
        </p:nvGraphicFramePr>
        <p:xfrm>
          <a:off x="3775075" y="4138595"/>
          <a:ext cx="2349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5" name="Equation" r:id="rId7" imgW="2349500" imgH="444500" progId="Equation.3">
                  <p:embed/>
                </p:oleObj>
              </mc:Choice>
              <mc:Fallback>
                <p:oleObj name="Equation" r:id="rId7" imgW="2349500" imgH="444500" progId="Equation.3">
                  <p:embed/>
                  <p:pic>
                    <p:nvPicPr>
                      <p:cNvPr id="111627" name="Object 11">
                        <a:extLst>
                          <a:ext uri="{FF2B5EF4-FFF2-40B4-BE49-F238E27FC236}">
                            <a16:creationId xmlns:a16="http://schemas.microsoft.com/office/drawing/2014/main" id="{82839848-7B75-439D-A47A-01D5FE1381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5075" y="4138595"/>
                        <a:ext cx="23495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8" name="Object 12">
            <a:extLst>
              <a:ext uri="{FF2B5EF4-FFF2-40B4-BE49-F238E27FC236}">
                <a16:creationId xmlns:a16="http://schemas.microsoft.com/office/drawing/2014/main" id="{72E60F4D-073F-4F06-BBA2-E2EF3BA96F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739536"/>
              </p:ext>
            </p:extLst>
          </p:nvPr>
        </p:nvGraphicFramePr>
        <p:xfrm>
          <a:off x="1862137" y="4801602"/>
          <a:ext cx="7310438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6" name="Equation" r:id="rId9" imgW="7378700" imgH="431800" progId="Equation.3">
                  <p:embed/>
                </p:oleObj>
              </mc:Choice>
              <mc:Fallback>
                <p:oleObj name="Equation" r:id="rId9" imgW="7378700" imgH="431800" progId="Equation.3">
                  <p:embed/>
                  <p:pic>
                    <p:nvPicPr>
                      <p:cNvPr id="111628" name="Object 12">
                        <a:extLst>
                          <a:ext uri="{FF2B5EF4-FFF2-40B4-BE49-F238E27FC236}">
                            <a16:creationId xmlns:a16="http://schemas.microsoft.com/office/drawing/2014/main" id="{72E60F4D-073F-4F06-BBA2-E2EF3BA96F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2137" y="4801602"/>
                        <a:ext cx="7310438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9" name="Object 13">
            <a:extLst>
              <a:ext uri="{FF2B5EF4-FFF2-40B4-BE49-F238E27FC236}">
                <a16:creationId xmlns:a16="http://schemas.microsoft.com/office/drawing/2014/main" id="{0E29E3A6-02A5-4D58-BA96-79243ABED1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338955"/>
              </p:ext>
            </p:extLst>
          </p:nvPr>
        </p:nvGraphicFramePr>
        <p:xfrm>
          <a:off x="2445929" y="5488248"/>
          <a:ext cx="2260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7" name="Equation" r:id="rId11" imgW="2260600" imgH="444500" progId="Equation.3">
                  <p:embed/>
                </p:oleObj>
              </mc:Choice>
              <mc:Fallback>
                <p:oleObj name="Equation" r:id="rId11" imgW="2260600" imgH="444500" progId="Equation.3">
                  <p:embed/>
                  <p:pic>
                    <p:nvPicPr>
                      <p:cNvPr id="111629" name="Object 13">
                        <a:extLst>
                          <a:ext uri="{FF2B5EF4-FFF2-40B4-BE49-F238E27FC236}">
                            <a16:creationId xmlns:a16="http://schemas.microsoft.com/office/drawing/2014/main" id="{0E29E3A6-02A5-4D58-BA96-79243ABED1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5929" y="5488248"/>
                        <a:ext cx="22606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30" name="Object 14">
            <a:extLst>
              <a:ext uri="{FF2B5EF4-FFF2-40B4-BE49-F238E27FC236}">
                <a16:creationId xmlns:a16="http://schemas.microsoft.com/office/drawing/2014/main" id="{A73028C0-3483-4546-807D-E94C092D9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739379"/>
              </p:ext>
            </p:extLst>
          </p:nvPr>
        </p:nvGraphicFramePr>
        <p:xfrm flipV="1">
          <a:off x="5047201" y="5514975"/>
          <a:ext cx="5334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8" name="Equation" r:id="rId13" imgW="411693" imgH="236228" progId="Equation.3">
                  <p:embed/>
                </p:oleObj>
              </mc:Choice>
              <mc:Fallback>
                <p:oleObj name="Equation" r:id="rId13" imgW="411693" imgH="236228" progId="Equation.3">
                  <p:embed/>
                  <p:pic>
                    <p:nvPicPr>
                      <p:cNvPr id="111630" name="Object 14">
                        <a:extLst>
                          <a:ext uri="{FF2B5EF4-FFF2-40B4-BE49-F238E27FC236}">
                            <a16:creationId xmlns:a16="http://schemas.microsoft.com/office/drawing/2014/main" id="{A73028C0-3483-4546-807D-E94C092D9F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V="1">
                        <a:off x="5047201" y="5514975"/>
                        <a:ext cx="5334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31" name="Rectangle 15">
            <a:extLst>
              <a:ext uri="{FF2B5EF4-FFF2-40B4-BE49-F238E27FC236}">
                <a16:creationId xmlns:a16="http://schemas.microsoft.com/office/drawing/2014/main" id="{1FCE9EFF-C82C-4EEA-ACEE-0E7366D60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4460" y="5425858"/>
            <a:ext cx="3048000" cy="457200"/>
          </a:xfrm>
          <a:prstGeom prst="rect">
            <a:avLst/>
          </a:prstGeom>
          <a:solidFill>
            <a:srgbClr val="66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11632" name="Object 16">
            <a:extLst>
              <a:ext uri="{FF2B5EF4-FFF2-40B4-BE49-F238E27FC236}">
                <a16:creationId xmlns:a16="http://schemas.microsoft.com/office/drawing/2014/main" id="{DA6D10A4-B9B3-4B7A-88D5-257215084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953578"/>
              </p:ext>
            </p:extLst>
          </p:nvPr>
        </p:nvGraphicFramePr>
        <p:xfrm>
          <a:off x="5725260" y="5463082"/>
          <a:ext cx="2997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9" name="Equation" r:id="rId15" imgW="2997200" imgH="393700" progId="Equation.3">
                  <p:embed/>
                </p:oleObj>
              </mc:Choice>
              <mc:Fallback>
                <p:oleObj name="Equation" r:id="rId15" imgW="2997200" imgH="393700" progId="Equation.3">
                  <p:embed/>
                  <p:pic>
                    <p:nvPicPr>
                      <p:cNvPr id="111632" name="Object 16">
                        <a:extLst>
                          <a:ext uri="{FF2B5EF4-FFF2-40B4-BE49-F238E27FC236}">
                            <a16:creationId xmlns:a16="http://schemas.microsoft.com/office/drawing/2014/main" id="{DA6D10A4-B9B3-4B7A-88D5-257215084C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260" y="5463082"/>
                        <a:ext cx="2997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33" name="Text Box 17">
            <a:extLst>
              <a:ext uri="{FF2B5EF4-FFF2-40B4-BE49-F238E27FC236}">
                <a16:creationId xmlns:a16="http://schemas.microsoft.com/office/drawing/2014/main" id="{7F2F8883-481B-42CE-8A21-A0EBB527B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715" y="1773809"/>
            <a:ext cx="201136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引例</a:t>
            </a:r>
          </a:p>
        </p:txBody>
      </p:sp>
      <p:graphicFrame>
        <p:nvGraphicFramePr>
          <p:cNvPr id="18" name="Object 3">
            <a:extLst>
              <a:ext uri="{FF2B5EF4-FFF2-40B4-BE49-F238E27FC236}">
                <a16:creationId xmlns:a16="http://schemas.microsoft.com/office/drawing/2014/main" id="{A5658790-76A9-4F78-BC58-773ECD5AEC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63348"/>
              </p:ext>
            </p:extLst>
          </p:nvPr>
        </p:nvGraphicFramePr>
        <p:xfrm>
          <a:off x="1250950" y="523877"/>
          <a:ext cx="82804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0" name="Document" r:id="rId17" imgW="3914683" imgH="455648" progId="Word.Document.8">
                  <p:embed/>
                </p:oleObj>
              </mc:Choice>
              <mc:Fallback>
                <p:oleObj name="Document" r:id="rId17" imgW="3914683" imgH="455648" progId="Word.Document.8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950" y="523877"/>
                        <a:ext cx="82804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>
            <a:extLst>
              <a:ext uri="{FF2B5EF4-FFF2-40B4-BE49-F238E27FC236}">
                <a16:creationId xmlns:a16="http://schemas.microsoft.com/office/drawing/2014/main" id="{53E46B07-6BA9-4958-9707-BFC192173E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482984"/>
              </p:ext>
            </p:extLst>
          </p:nvPr>
        </p:nvGraphicFramePr>
        <p:xfrm>
          <a:off x="657997" y="1153200"/>
          <a:ext cx="9311807" cy="768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1" name="Document" r:id="rId19" imgW="3908766" imgH="322120" progId="Word.Document.8">
                  <p:embed/>
                </p:oleObj>
              </mc:Choice>
              <mc:Fallback>
                <p:oleObj name="Document" r:id="rId19" imgW="3908766" imgH="322120" progId="Word.Document.8">
                  <p:embed/>
                  <p:pic>
                    <p:nvPicPr>
                      <p:cNvPr id="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997" y="1153200"/>
                        <a:ext cx="9311807" cy="7686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6" grpId="0"/>
      <p:bldP spid="1116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189015"/>
              </p:ext>
            </p:extLst>
          </p:nvPr>
        </p:nvGraphicFramePr>
        <p:xfrm>
          <a:off x="542271" y="854261"/>
          <a:ext cx="11873517" cy="1140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6" name="Document" r:id="rId3" imgW="5381799" imgH="518017" progId="Word.Document.8">
                  <p:embed/>
                </p:oleObj>
              </mc:Choice>
              <mc:Fallback>
                <p:oleObj name="Document" r:id="rId3" imgW="5381799" imgH="51801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71" y="854261"/>
                        <a:ext cx="11873517" cy="1140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511897"/>
              </p:ext>
            </p:extLst>
          </p:nvPr>
        </p:nvGraphicFramePr>
        <p:xfrm>
          <a:off x="1211263" y="1589275"/>
          <a:ext cx="6996112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7" name="Document" r:id="rId5" imgW="3054379" imgH="513344" progId="Word.Document.8">
                  <p:embed/>
                </p:oleObj>
              </mc:Choice>
              <mc:Fallback>
                <p:oleObj name="Document" r:id="rId5" imgW="3054379" imgH="51334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263" y="1589275"/>
                        <a:ext cx="6996112" cy="117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682830"/>
              </p:ext>
            </p:extLst>
          </p:nvPr>
        </p:nvGraphicFramePr>
        <p:xfrm>
          <a:off x="484282" y="3696868"/>
          <a:ext cx="11122025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8" name="Document" r:id="rId7" imgW="5013291" imgH="336118" progId="Word.Document.8">
                  <p:embed/>
                </p:oleObj>
              </mc:Choice>
              <mc:Fallback>
                <p:oleObj name="Document" r:id="rId7" imgW="5013291" imgH="33611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282" y="3696868"/>
                        <a:ext cx="11122025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408916"/>
              </p:ext>
            </p:extLst>
          </p:nvPr>
        </p:nvGraphicFramePr>
        <p:xfrm>
          <a:off x="411163" y="4446588"/>
          <a:ext cx="11272837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" name="Document" r:id="rId9" imgW="4920625" imgH="509030" progId="Word.Document.8">
                  <p:embed/>
                </p:oleObj>
              </mc:Choice>
              <mc:Fallback>
                <p:oleObj name="Document" r:id="rId9" imgW="4920625" imgH="5090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163" y="4446588"/>
                        <a:ext cx="11272837" cy="116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806096"/>
              </p:ext>
            </p:extLst>
          </p:nvPr>
        </p:nvGraphicFramePr>
        <p:xfrm>
          <a:off x="4454898" y="2703793"/>
          <a:ext cx="5422900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" name="Document" r:id="rId11" imgW="2368006" imgH="496448" progId="Word.Document.8">
                  <p:embed/>
                </p:oleObj>
              </mc:Choice>
              <mc:Fallback>
                <p:oleObj name="Document" r:id="rId11" imgW="2368006" imgH="496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4898" y="2703793"/>
                        <a:ext cx="5422900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9616155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581782"/>
              </p:ext>
            </p:extLst>
          </p:nvPr>
        </p:nvGraphicFramePr>
        <p:xfrm>
          <a:off x="758825" y="2752377"/>
          <a:ext cx="11012487" cy="989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1" name="Document" r:id="rId3" imgW="5108830" imgH="461219" progId="Word.Document.8">
                  <p:embed/>
                </p:oleObj>
              </mc:Choice>
              <mc:Fallback>
                <p:oleObj name="Document" r:id="rId3" imgW="5108830" imgH="46121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25" y="2752377"/>
                        <a:ext cx="11012487" cy="9890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829841"/>
              </p:ext>
            </p:extLst>
          </p:nvPr>
        </p:nvGraphicFramePr>
        <p:xfrm>
          <a:off x="1316038" y="3792538"/>
          <a:ext cx="6183312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2" name="Document" r:id="rId5" imgW="2730408" imgH="356609" progId="Word.Document.8">
                  <p:embed/>
                </p:oleObj>
              </mc:Choice>
              <mc:Fallback>
                <p:oleObj name="Document" r:id="rId5" imgW="2730408" imgH="35660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38" y="3792538"/>
                        <a:ext cx="6183312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94017"/>
              </p:ext>
            </p:extLst>
          </p:nvPr>
        </p:nvGraphicFramePr>
        <p:xfrm>
          <a:off x="758825" y="4380286"/>
          <a:ext cx="10979150" cy="177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" name="Document" r:id="rId7" imgW="4956183" imgH="804167" progId="Word.Document.8">
                  <p:embed/>
                </p:oleObj>
              </mc:Choice>
              <mc:Fallback>
                <p:oleObj name="Document" r:id="rId7" imgW="4956183" imgH="80416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25" y="4380286"/>
                        <a:ext cx="10979150" cy="177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353944"/>
              </p:ext>
            </p:extLst>
          </p:nvPr>
        </p:nvGraphicFramePr>
        <p:xfrm>
          <a:off x="1416983" y="812334"/>
          <a:ext cx="108331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" name="Document" r:id="rId9" imgW="4674235" imgH="265300" progId="Word.Document.8">
                  <p:embed/>
                </p:oleObj>
              </mc:Choice>
              <mc:Fallback>
                <p:oleObj name="Document" r:id="rId9" imgW="4674235" imgH="2653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983" y="812334"/>
                        <a:ext cx="108331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310024"/>
              </p:ext>
            </p:extLst>
          </p:nvPr>
        </p:nvGraphicFramePr>
        <p:xfrm>
          <a:off x="758825" y="1297996"/>
          <a:ext cx="11012488" cy="153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" name="Document" r:id="rId11" imgW="4922421" imgH="684818" progId="Word.Document.8">
                  <p:embed/>
                </p:oleObj>
              </mc:Choice>
              <mc:Fallback>
                <p:oleObj name="Document" r:id="rId11" imgW="4922421" imgH="68481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25" y="1297996"/>
                        <a:ext cx="11012488" cy="153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7474872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1029"/>
          <p:cNvGraphicFramePr>
            <a:graphicFrameLocks noChangeAspect="1"/>
          </p:cNvGraphicFramePr>
          <p:nvPr/>
        </p:nvGraphicFramePr>
        <p:xfrm>
          <a:off x="1924050" y="95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0" name="Equation" r:id="rId3" imgW="114102" imgH="177492" progId="Equation.DSMT4">
                  <p:embed/>
                </p:oleObj>
              </mc:Choice>
              <mc:Fallback>
                <p:oleObj name="Equation" r:id="rId3" imgW="114102" imgH="17749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9525"/>
                        <a:ext cx="1143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747061"/>
              </p:ext>
            </p:extLst>
          </p:nvPr>
        </p:nvGraphicFramePr>
        <p:xfrm>
          <a:off x="990414" y="3225614"/>
          <a:ext cx="1044575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1" name="Document" r:id="rId5" imgW="4749661" imgH="591352" progId="Word.Document.8">
                  <p:embed/>
                </p:oleObj>
              </mc:Choice>
              <mc:Fallback>
                <p:oleObj name="Document" r:id="rId5" imgW="4749661" imgH="59135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414" y="3225614"/>
                        <a:ext cx="10445750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230185"/>
              </p:ext>
            </p:extLst>
          </p:nvPr>
        </p:nvGraphicFramePr>
        <p:xfrm>
          <a:off x="730250" y="638175"/>
          <a:ext cx="11147425" cy="253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2" name="Document" r:id="rId7" imgW="5202574" imgH="1184143" progId="Word.Document.8">
                  <p:embed/>
                </p:oleObj>
              </mc:Choice>
              <mc:Fallback>
                <p:oleObj name="Document" r:id="rId7" imgW="5202574" imgH="118414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50" y="638175"/>
                        <a:ext cx="11147425" cy="253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749648"/>
              </p:ext>
            </p:extLst>
          </p:nvPr>
        </p:nvGraphicFramePr>
        <p:xfrm>
          <a:off x="883211" y="4422402"/>
          <a:ext cx="11214100" cy="205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3" name="Document" r:id="rId9" imgW="5013291" imgH="918483" progId="Word.Document.8">
                  <p:embed/>
                </p:oleObj>
              </mc:Choice>
              <mc:Fallback>
                <p:oleObj name="Document" r:id="rId9" imgW="5013291" imgH="91848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211" y="4422402"/>
                        <a:ext cx="11214100" cy="205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0150441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175935"/>
              </p:ext>
            </p:extLst>
          </p:nvPr>
        </p:nvGraphicFramePr>
        <p:xfrm>
          <a:off x="758825" y="623888"/>
          <a:ext cx="10721975" cy="153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5" name="Document" r:id="rId3" imgW="4628620" imgH="665766" progId="Word.Document.8">
                  <p:embed/>
                </p:oleObj>
              </mc:Choice>
              <mc:Fallback>
                <p:oleObj name="Document" r:id="rId3" imgW="4628620" imgH="66576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25" y="623888"/>
                        <a:ext cx="10721975" cy="153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723399"/>
              </p:ext>
            </p:extLst>
          </p:nvPr>
        </p:nvGraphicFramePr>
        <p:xfrm>
          <a:off x="1423453" y="2129539"/>
          <a:ext cx="938747" cy="768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6" name="Document" r:id="rId5" imgW="388829" imgH="317531" progId="Word.Document.8">
                  <p:embed/>
                </p:oleObj>
              </mc:Choice>
              <mc:Fallback>
                <p:oleObj name="Document" r:id="rId5" imgW="388829" imgH="31753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453" y="2129539"/>
                        <a:ext cx="938747" cy="7682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62127"/>
              </p:ext>
            </p:extLst>
          </p:nvPr>
        </p:nvGraphicFramePr>
        <p:xfrm>
          <a:off x="1722126" y="2675461"/>
          <a:ext cx="8966947" cy="2749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7" name="Document" r:id="rId7" imgW="3917452" imgH="1203523" progId="Word.Document.8">
                  <p:embed/>
                </p:oleObj>
              </mc:Choice>
              <mc:Fallback>
                <p:oleObj name="Document" r:id="rId7" imgW="3917452" imgH="120352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2126" y="2675461"/>
                        <a:ext cx="8966947" cy="27499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129950"/>
              </p:ext>
            </p:extLst>
          </p:nvPr>
        </p:nvGraphicFramePr>
        <p:xfrm>
          <a:off x="865061" y="1944538"/>
          <a:ext cx="11616792" cy="143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8" name="Document" r:id="rId9" imgW="5121042" imgH="633772" progId="Word.Document.8">
                  <p:embed/>
                </p:oleObj>
              </mc:Choice>
              <mc:Fallback>
                <p:oleObj name="Document" r:id="rId9" imgW="5121042" imgH="6337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061" y="1944538"/>
                        <a:ext cx="11616792" cy="143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528843"/>
              </p:ext>
            </p:extLst>
          </p:nvPr>
        </p:nvGraphicFramePr>
        <p:xfrm>
          <a:off x="2290641" y="2675461"/>
          <a:ext cx="8261234" cy="26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9" name="Document" r:id="rId11" imgW="3653553" imgH="1188763" progId="Word.Document.8">
                  <p:embed/>
                </p:oleObj>
              </mc:Choice>
              <mc:Fallback>
                <p:oleObj name="Document" r:id="rId11" imgW="3653553" imgH="118876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0641" y="2675461"/>
                        <a:ext cx="8261234" cy="26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638460"/>
              </p:ext>
            </p:extLst>
          </p:nvPr>
        </p:nvGraphicFramePr>
        <p:xfrm>
          <a:off x="866775" y="5032375"/>
          <a:ext cx="9075738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0" name="Document" r:id="rId13" imgW="3896992" imgH="413767" progId="Word.Document.8">
                  <p:embed/>
                </p:oleObj>
              </mc:Choice>
              <mc:Fallback>
                <p:oleObj name="Document" r:id="rId13" imgW="3896992" imgH="41376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5" y="5032375"/>
                        <a:ext cx="9075738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6640230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180D56-B086-4C23-A14A-5E39F0928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0007" y="1074793"/>
            <a:ext cx="27352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2014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数学一、三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741D9F-D7A1-4831-B6EC-6B07EB711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9506" y="1509768"/>
            <a:ext cx="7172325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</a:rPr>
              <a:t>  </a:t>
            </a:r>
            <a:r>
              <a:rPr lang="zh-CN" altLang="en-US" sz="2400" b="1" dirty="0">
                <a:latin typeface="宋体" panose="02010600030101010101" pitchFamily="2" charset="-122"/>
              </a:rPr>
              <a:t>设随机事件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sz="2400" b="1" dirty="0">
                <a:latin typeface="宋体" panose="02010600030101010101" pitchFamily="2" charset="-122"/>
              </a:rPr>
              <a:t>与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zh-CN" altLang="en-US" sz="2400" b="1" dirty="0">
                <a:latin typeface="宋体" panose="02010600030101010101" pitchFamily="2" charset="-122"/>
              </a:rPr>
              <a:t>相互独立</a:t>
            </a:r>
            <a:r>
              <a:rPr lang="en-US" altLang="zh-CN" sz="2400" b="1" dirty="0">
                <a:latin typeface="宋体" panose="02010600030101010101" pitchFamily="2" charset="-122"/>
              </a:rPr>
              <a:t>,</a:t>
            </a:r>
            <a:r>
              <a:rPr lang="zh-CN" altLang="en-US" sz="2400" b="1" dirty="0">
                <a:latin typeface="宋体" panose="02010600030101010101" pitchFamily="2" charset="-122"/>
              </a:rPr>
              <a:t>且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)=0.5, 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A-B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)=0.3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</a:rPr>
              <a:t>则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-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=</a:t>
            </a:r>
            <a:r>
              <a:rPr lang="en-US" altLang="zh-CN" sz="2400" b="1" dirty="0">
                <a:latin typeface="宋体" panose="02010600030101010101" pitchFamily="2" charset="-122"/>
              </a:rPr>
              <a:t>(     )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3CB485-59C6-4E45-B05D-2D58C15CF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75" y="2865439"/>
            <a:ext cx="825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553457-1392-4F06-839A-96B09E887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5564" y="2867026"/>
            <a:ext cx="41417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宋体" panose="02010600030101010101" pitchFamily="2" charset="-122"/>
              </a:rPr>
              <a:t>因为事件</a:t>
            </a:r>
            <a:r>
              <a:rPr lang="en-US" altLang="zh-CN" sz="2400" i="1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sz="2400" b="1">
                <a:latin typeface="宋体" panose="02010600030101010101" pitchFamily="2" charset="-122"/>
              </a:rPr>
              <a:t>与</a:t>
            </a:r>
            <a:r>
              <a:rPr lang="en-US" altLang="zh-CN" sz="2400" i="1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zh-CN" altLang="en-US" sz="2400" b="1">
                <a:latin typeface="宋体" panose="02010600030101010101" pitchFamily="2" charset="-122"/>
              </a:rPr>
              <a:t>相互独立</a:t>
            </a:r>
            <a:r>
              <a:rPr lang="en-US" altLang="zh-CN" sz="2400" b="1">
                <a:latin typeface="宋体" panose="02010600030101010101" pitchFamily="2" charset="-122"/>
              </a:rPr>
              <a:t>,</a:t>
            </a:r>
            <a:r>
              <a:rPr lang="zh-CN" altLang="en-US" sz="2400" b="1">
                <a:latin typeface="宋体" panose="02010600030101010101" pitchFamily="2" charset="-122"/>
              </a:rPr>
              <a:t>所以</a:t>
            </a:r>
          </a:p>
        </p:txBody>
      </p:sp>
      <p:graphicFrame>
        <p:nvGraphicFramePr>
          <p:cNvPr id="7" name="对象 6">
            <a:hlinkClick r:id="" action="ppaction://ole?verb=1"/>
            <a:extLst>
              <a:ext uri="{FF2B5EF4-FFF2-40B4-BE49-F238E27FC236}">
                <a16:creationId xmlns:a16="http://schemas.microsoft.com/office/drawing/2014/main" id="{8B61E10A-8909-40DB-8A4B-BC417F546F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62725" y="2897188"/>
          <a:ext cx="2781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6" r:id="rId3" imgW="2781000" imgH="393480" progId="Equation.KSEE3">
                  <p:embed/>
                </p:oleObj>
              </mc:Choice>
              <mc:Fallback>
                <p:oleObj r:id="rId3" imgW="2781000" imgH="393480" progId="Equation.KSEE3">
                  <p:embed/>
                  <p:pic>
                    <p:nvPicPr>
                      <p:cNvPr id="7" name="对象 6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8B61E10A-8909-40DB-8A4B-BC417F546F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2725" y="2897188"/>
                        <a:ext cx="2781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423A507-33E7-406B-8686-BB922FFFF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5564" y="3468689"/>
            <a:ext cx="5159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宋体" panose="02010600030101010101" pitchFamily="2" charset="-122"/>
              </a:rPr>
              <a:t>又</a:t>
            </a:r>
          </a:p>
        </p:txBody>
      </p:sp>
      <p:graphicFrame>
        <p:nvGraphicFramePr>
          <p:cNvPr id="9" name="对象 8">
            <a:hlinkClick r:id="" action="ppaction://ole?verb=1"/>
            <a:extLst>
              <a:ext uri="{FF2B5EF4-FFF2-40B4-BE49-F238E27FC236}">
                <a16:creationId xmlns:a16="http://schemas.microsoft.com/office/drawing/2014/main" id="{1892088C-C622-4484-B2BB-A74B26E8E2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5138" y="3532188"/>
          <a:ext cx="2717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7" r:id="rId5" imgW="2717640" imgH="393480" progId="Equation.KSEE3">
                  <p:embed/>
                </p:oleObj>
              </mc:Choice>
              <mc:Fallback>
                <p:oleObj r:id="rId5" imgW="2717640" imgH="393480" progId="Equation.KSEE3">
                  <p:embed/>
                  <p:pic>
                    <p:nvPicPr>
                      <p:cNvPr id="9" name="对象 8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1892088C-C622-4484-B2BB-A74B26E8E2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5138" y="3532188"/>
                        <a:ext cx="27178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8BA305BF-7CC0-41B7-9EBF-BBEE102F0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850" y="3494089"/>
            <a:ext cx="655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宋体" panose="02010600030101010101" pitchFamily="2" charset="-122"/>
              </a:rPr>
              <a:t>故</a:t>
            </a:r>
          </a:p>
        </p:txBody>
      </p:sp>
      <p:graphicFrame>
        <p:nvGraphicFramePr>
          <p:cNvPr id="11" name="对象 10">
            <a:hlinkClick r:id="" action="ppaction://ole?verb=1"/>
            <a:extLst>
              <a:ext uri="{FF2B5EF4-FFF2-40B4-BE49-F238E27FC236}">
                <a16:creationId xmlns:a16="http://schemas.microsoft.com/office/drawing/2014/main" id="{E53F2DC9-F835-472F-8010-7AEFA9A333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02351" y="3532188"/>
          <a:ext cx="28305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8" r:id="rId7" imgW="2831760" imgH="393480" progId="Equation.KSEE3">
                  <p:embed/>
                </p:oleObj>
              </mc:Choice>
              <mc:Fallback>
                <p:oleObj r:id="rId7" imgW="2831760" imgH="393480" progId="Equation.KSEE3">
                  <p:embed/>
                  <p:pic>
                    <p:nvPicPr>
                      <p:cNvPr id="11" name="对象 10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E53F2DC9-F835-472F-8010-7AEFA9A333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2351" y="3532188"/>
                        <a:ext cx="2830513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C2B99DA-4306-4675-B0DD-40B743768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7638" y="4086226"/>
            <a:ext cx="11350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宋体" panose="02010600030101010101" pitchFamily="2" charset="-122"/>
              </a:rPr>
              <a:t>因此</a:t>
            </a:r>
          </a:p>
        </p:txBody>
      </p:sp>
      <p:graphicFrame>
        <p:nvGraphicFramePr>
          <p:cNvPr id="13" name="对象 12">
            <a:hlinkClick r:id="" action="ppaction://ole?verb=1"/>
            <a:extLst>
              <a:ext uri="{FF2B5EF4-FFF2-40B4-BE49-F238E27FC236}">
                <a16:creationId xmlns:a16="http://schemas.microsoft.com/office/drawing/2014/main" id="{CDC14C0E-BD9B-438D-8281-D54C9B8D77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78200" y="4151313"/>
          <a:ext cx="4648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9" r:id="rId9" imgW="4647960" imgH="393480" progId="Equation.KSEE3">
                  <p:embed/>
                </p:oleObj>
              </mc:Choice>
              <mc:Fallback>
                <p:oleObj r:id="rId9" imgW="4647960" imgH="393480" progId="Equation.KSEE3">
                  <p:embed/>
                  <p:pic>
                    <p:nvPicPr>
                      <p:cNvPr id="13" name="对象 12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CDC14C0E-BD9B-438D-8281-D54C9B8D77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8200" y="4151313"/>
                        <a:ext cx="4648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8" grpId="0"/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395789"/>
              </p:ext>
            </p:extLst>
          </p:nvPr>
        </p:nvGraphicFramePr>
        <p:xfrm>
          <a:off x="624085" y="1265010"/>
          <a:ext cx="11307762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4" name="Document" r:id="rId3" imgW="5163783" imgH="1699284" progId="Word.Document.8">
                  <p:embed/>
                </p:oleObj>
              </mc:Choice>
              <mc:Fallback>
                <p:oleObj name="Document" r:id="rId3" imgW="5163783" imgH="169928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85" y="1265010"/>
                        <a:ext cx="11307762" cy="346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470835"/>
              </p:ext>
            </p:extLst>
          </p:nvPr>
        </p:nvGraphicFramePr>
        <p:xfrm>
          <a:off x="1218676" y="4062298"/>
          <a:ext cx="10469563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5" name="Document" r:id="rId5" imgW="4985994" imgH="395793" progId="Word.Document.8">
                  <p:embed/>
                </p:oleObj>
              </mc:Choice>
              <mc:Fallback>
                <p:oleObj name="Document" r:id="rId5" imgW="4985994" imgH="39579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8676" y="4062298"/>
                        <a:ext cx="10469563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112324"/>
              </p:ext>
            </p:extLst>
          </p:nvPr>
        </p:nvGraphicFramePr>
        <p:xfrm>
          <a:off x="4149037" y="847417"/>
          <a:ext cx="3783012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6" name="Document" r:id="rId7" imgW="1589685" imgH="321379" progId="Word.Document.8">
                  <p:embed/>
                </p:oleObj>
              </mc:Choice>
              <mc:Fallback>
                <p:oleObj name="Document" r:id="rId7" imgW="1589685" imgH="32137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9037" y="847417"/>
                        <a:ext cx="3783012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162591"/>
              </p:ext>
            </p:extLst>
          </p:nvPr>
        </p:nvGraphicFramePr>
        <p:xfrm>
          <a:off x="624085" y="4728935"/>
          <a:ext cx="10445750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7" name="Document" r:id="rId9" imgW="4974501" imgH="583084" progId="Word.Document.8">
                  <p:embed/>
                </p:oleObj>
              </mc:Choice>
              <mc:Fallback>
                <p:oleObj name="Document" r:id="rId9" imgW="4974501" imgH="58308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85" y="4728935"/>
                        <a:ext cx="10445750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2661194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922418"/>
              </p:ext>
            </p:extLst>
          </p:nvPr>
        </p:nvGraphicFramePr>
        <p:xfrm>
          <a:off x="633413" y="788988"/>
          <a:ext cx="11104562" cy="192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5" name="Document" r:id="rId3" imgW="5073272" imgH="882535" progId="Word.Document.8">
                  <p:embed/>
                </p:oleObj>
              </mc:Choice>
              <mc:Fallback>
                <p:oleObj name="Document" r:id="rId3" imgW="5073272" imgH="88253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413" y="788988"/>
                        <a:ext cx="11104562" cy="192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232669"/>
              </p:ext>
            </p:extLst>
          </p:nvPr>
        </p:nvGraphicFramePr>
        <p:xfrm>
          <a:off x="681660" y="2342430"/>
          <a:ext cx="11301412" cy="23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6" name="Document" r:id="rId5" imgW="4857771" imgH="999727" progId="Word.Document.8">
                  <p:embed/>
                </p:oleObj>
              </mc:Choice>
              <mc:Fallback>
                <p:oleObj name="Document" r:id="rId5" imgW="4857771" imgH="99972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660" y="2342430"/>
                        <a:ext cx="11301412" cy="23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706924"/>
              </p:ext>
            </p:extLst>
          </p:nvPr>
        </p:nvGraphicFramePr>
        <p:xfrm>
          <a:off x="5390644" y="3512629"/>
          <a:ext cx="1427162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7" name="Document" r:id="rId7" imgW="653689" imgH="324974" progId="Word.Document.8">
                  <p:embed/>
                </p:oleObj>
              </mc:Choice>
              <mc:Fallback>
                <p:oleObj name="Document" r:id="rId7" imgW="653689" imgH="32497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0644" y="3512629"/>
                        <a:ext cx="1427162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446219"/>
              </p:ext>
            </p:extLst>
          </p:nvPr>
        </p:nvGraphicFramePr>
        <p:xfrm>
          <a:off x="681660" y="5113480"/>
          <a:ext cx="9491663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8" name="Document" r:id="rId9" imgW="4053949" imgH="298013" progId="Word.Document.8">
                  <p:embed/>
                </p:oleObj>
              </mc:Choice>
              <mc:Fallback>
                <p:oleObj name="Document" r:id="rId9" imgW="4053949" imgH="29801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660" y="5113480"/>
                        <a:ext cx="9491663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112699"/>
              </p:ext>
            </p:extLst>
          </p:nvPr>
        </p:nvGraphicFramePr>
        <p:xfrm>
          <a:off x="1256989" y="4137168"/>
          <a:ext cx="10895012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9" name="Document" r:id="rId11" imgW="4977733" imgH="446480" progId="Word.Document.8">
                  <p:embed/>
                </p:oleObj>
              </mc:Choice>
              <mc:Fallback>
                <p:oleObj name="Document" r:id="rId11" imgW="4977733" imgH="44648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6989" y="4137168"/>
                        <a:ext cx="10895012" cy="97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4258222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670270"/>
              </p:ext>
            </p:extLst>
          </p:nvPr>
        </p:nvGraphicFramePr>
        <p:xfrm>
          <a:off x="663575" y="4231834"/>
          <a:ext cx="11195050" cy="170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8" name="Document" r:id="rId3" imgW="5299549" imgH="807043" progId="Word.Document.8">
                  <p:embed/>
                </p:oleObj>
              </mc:Choice>
              <mc:Fallback>
                <p:oleObj name="Document" r:id="rId3" imgW="5299549" imgH="80704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575" y="4231834"/>
                        <a:ext cx="11195050" cy="170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996030"/>
              </p:ext>
            </p:extLst>
          </p:nvPr>
        </p:nvGraphicFramePr>
        <p:xfrm>
          <a:off x="614560" y="864746"/>
          <a:ext cx="10533062" cy="167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9" name="Document" r:id="rId5" imgW="4784500" imgH="761029" progId="Word.Document.8">
                  <p:embed/>
                </p:oleObj>
              </mc:Choice>
              <mc:Fallback>
                <p:oleObj name="Document" r:id="rId5" imgW="4784500" imgH="76102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560" y="864746"/>
                        <a:ext cx="10533062" cy="167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065085"/>
              </p:ext>
            </p:extLst>
          </p:nvPr>
        </p:nvGraphicFramePr>
        <p:xfrm>
          <a:off x="627259" y="2495059"/>
          <a:ext cx="10507663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0" name="Document" r:id="rId7" imgW="4773007" imgH="564750" progId="Word.Document.8">
                  <p:embed/>
                </p:oleObj>
              </mc:Choice>
              <mc:Fallback>
                <p:oleObj name="Document" r:id="rId7" imgW="4773007" imgH="56475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59" y="2495059"/>
                        <a:ext cx="10507663" cy="1243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803932"/>
              </p:ext>
            </p:extLst>
          </p:nvPr>
        </p:nvGraphicFramePr>
        <p:xfrm>
          <a:off x="614559" y="3634116"/>
          <a:ext cx="9526587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1" name="Document" r:id="rId9" imgW="4353137" imgH="322817" progId="Word.Document.8">
                  <p:embed/>
                </p:oleObj>
              </mc:Choice>
              <mc:Fallback>
                <p:oleObj name="Document" r:id="rId9" imgW="4353137" imgH="32281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559" y="3634116"/>
                        <a:ext cx="9526587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3577265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429140"/>
              </p:ext>
            </p:extLst>
          </p:nvPr>
        </p:nvGraphicFramePr>
        <p:xfrm>
          <a:off x="484188" y="904875"/>
          <a:ext cx="11253787" cy="254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9" name="Document" r:id="rId3" imgW="4941457" imgH="1120873" progId="Word.Document.8">
                  <p:embed/>
                </p:oleObj>
              </mc:Choice>
              <mc:Fallback>
                <p:oleObj name="Document" r:id="rId3" imgW="4941457" imgH="112087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8" y="904875"/>
                        <a:ext cx="11253787" cy="254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051842"/>
              </p:ext>
            </p:extLst>
          </p:nvPr>
        </p:nvGraphicFramePr>
        <p:xfrm>
          <a:off x="484188" y="4219575"/>
          <a:ext cx="10953750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0" name="Document" r:id="rId5" imgW="5033405" imgH="518377" progId="Word.Document.8">
                  <p:embed/>
                </p:oleObj>
              </mc:Choice>
              <mc:Fallback>
                <p:oleObj name="Document" r:id="rId5" imgW="5033405" imgH="51837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8" y="4219575"/>
                        <a:ext cx="10953750" cy="1122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817534"/>
              </p:ext>
            </p:extLst>
          </p:nvPr>
        </p:nvGraphicFramePr>
        <p:xfrm>
          <a:off x="401638" y="3328988"/>
          <a:ext cx="11514137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1" name="Document" r:id="rId7" imgW="5140437" imgH="404061" progId="Word.Document.8">
                  <p:embed/>
                </p:oleObj>
              </mc:Choice>
              <mc:Fallback>
                <p:oleObj name="Document" r:id="rId7" imgW="5140437" imgH="40406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8" y="3328988"/>
                        <a:ext cx="11514137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0148644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836121"/>
              </p:ext>
            </p:extLst>
          </p:nvPr>
        </p:nvGraphicFramePr>
        <p:xfrm>
          <a:off x="685800" y="925480"/>
          <a:ext cx="11041063" cy="127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1" name="Document" r:id="rId3" imgW="4841608" imgH="558639" progId="Word.Document.8">
                  <p:embed/>
                </p:oleObj>
              </mc:Choice>
              <mc:Fallback>
                <p:oleObj name="Document" r:id="rId3" imgW="4841608" imgH="55863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925480"/>
                        <a:ext cx="11041063" cy="127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832867"/>
              </p:ext>
            </p:extLst>
          </p:nvPr>
        </p:nvGraphicFramePr>
        <p:xfrm>
          <a:off x="687388" y="2114550"/>
          <a:ext cx="11152187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2" name="Document" r:id="rId5" imgW="4815389" imgH="483147" progId="Word.Document.8">
                  <p:embed/>
                </p:oleObj>
              </mc:Choice>
              <mc:Fallback>
                <p:oleObj name="Document" r:id="rId5" imgW="4815389" imgH="48314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2114550"/>
                        <a:ext cx="11152187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768264"/>
              </p:ext>
            </p:extLst>
          </p:nvPr>
        </p:nvGraphicFramePr>
        <p:xfrm>
          <a:off x="611974" y="4041741"/>
          <a:ext cx="11039475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3" name="Document" r:id="rId7" imgW="4588034" imgH="549293" progId="Word.Document.8">
                  <p:embed/>
                </p:oleObj>
              </mc:Choice>
              <mc:Fallback>
                <p:oleObj name="Document" r:id="rId7" imgW="4588034" imgH="54929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974" y="4041741"/>
                        <a:ext cx="11039475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929155"/>
              </p:ext>
            </p:extLst>
          </p:nvPr>
        </p:nvGraphicFramePr>
        <p:xfrm>
          <a:off x="1368425" y="3079717"/>
          <a:ext cx="9673578" cy="962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4" name="Document" r:id="rId9" imgW="4005102" imgH="397950" progId="Word.Document.8">
                  <p:embed/>
                </p:oleObj>
              </mc:Choice>
              <mc:Fallback>
                <p:oleObj name="Document" r:id="rId9" imgW="4005102" imgH="39795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3079717"/>
                        <a:ext cx="9673578" cy="9620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177163"/>
              </p:ext>
            </p:extLst>
          </p:nvPr>
        </p:nvGraphicFramePr>
        <p:xfrm>
          <a:off x="1368425" y="4997416"/>
          <a:ext cx="963295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5" name="Document" r:id="rId11" imgW="4005102" imgH="397950" progId="Word.Document.8">
                  <p:embed/>
                </p:oleObj>
              </mc:Choice>
              <mc:Fallback>
                <p:oleObj name="Document" r:id="rId11" imgW="4005102" imgH="39795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4997416"/>
                        <a:ext cx="963295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4596161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135370"/>
              </p:ext>
            </p:extLst>
          </p:nvPr>
        </p:nvGraphicFramePr>
        <p:xfrm>
          <a:off x="636587" y="1130300"/>
          <a:ext cx="11001375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" name="Document" r:id="rId3" imgW="5024066" imgH="970968" progId="Word.Document.8">
                  <p:embed/>
                </p:oleObj>
              </mc:Choice>
              <mc:Fallback>
                <p:oleObj name="Document" r:id="rId3" imgW="5024066" imgH="97096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7" y="1130300"/>
                        <a:ext cx="11001375" cy="212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913375"/>
              </p:ext>
            </p:extLst>
          </p:nvPr>
        </p:nvGraphicFramePr>
        <p:xfrm>
          <a:off x="719137" y="3076051"/>
          <a:ext cx="10918825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" name="Document" r:id="rId5" imgW="5049926" imgH="738382" progId="Word.Document.8">
                  <p:embed/>
                </p:oleObj>
              </mc:Choice>
              <mc:Fallback>
                <p:oleObj name="Document" r:id="rId5" imgW="5049926" imgH="73838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7" y="3076051"/>
                        <a:ext cx="10918825" cy="159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961454"/>
              </p:ext>
            </p:extLst>
          </p:nvPr>
        </p:nvGraphicFramePr>
        <p:xfrm>
          <a:off x="636587" y="4581001"/>
          <a:ext cx="8926512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" name="Document" r:id="rId7" imgW="3896992" imgH="271051" progId="Word.Document.8">
                  <p:embed/>
                </p:oleObj>
              </mc:Choice>
              <mc:Fallback>
                <p:oleObj name="Document" r:id="rId7" imgW="3896992" imgH="27105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7" y="4581001"/>
                        <a:ext cx="8926512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089081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410845"/>
              </p:ext>
            </p:extLst>
          </p:nvPr>
        </p:nvGraphicFramePr>
        <p:xfrm>
          <a:off x="346140" y="827088"/>
          <a:ext cx="11317288" cy="177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3" name="Document" r:id="rId3" imgW="4781986" imgH="750604" progId="Word.Document.8">
                  <p:embed/>
                </p:oleObj>
              </mc:Choice>
              <mc:Fallback>
                <p:oleObj name="Document" r:id="rId3" imgW="4781986" imgH="75060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140" y="827088"/>
                        <a:ext cx="11317288" cy="177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491521"/>
              </p:ext>
            </p:extLst>
          </p:nvPr>
        </p:nvGraphicFramePr>
        <p:xfrm>
          <a:off x="346140" y="2672557"/>
          <a:ext cx="11329987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4" name="Document" r:id="rId5" imgW="4687524" imgH="548214" progId="Word.Document.8">
                  <p:embed/>
                </p:oleObj>
              </mc:Choice>
              <mc:Fallback>
                <p:oleObj name="Document" r:id="rId5" imgW="4687524" imgH="54821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140" y="2672557"/>
                        <a:ext cx="11329987" cy="1325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239676"/>
              </p:ext>
            </p:extLst>
          </p:nvPr>
        </p:nvGraphicFramePr>
        <p:xfrm>
          <a:off x="294293" y="3955558"/>
          <a:ext cx="6171316" cy="1233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5" name="Document" r:id="rId7" imgW="2582430" imgH="515501" progId="Word.Document.8">
                  <p:embed/>
                </p:oleObj>
              </mc:Choice>
              <mc:Fallback>
                <p:oleObj name="Document" r:id="rId7" imgW="2582430" imgH="51550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293" y="3955558"/>
                        <a:ext cx="6171316" cy="12338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17796"/>
              </p:ext>
            </p:extLst>
          </p:nvPr>
        </p:nvGraphicFramePr>
        <p:xfrm>
          <a:off x="6235700" y="3957638"/>
          <a:ext cx="6081713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6" name="Document" r:id="rId9" imgW="2598234" imgH="380335" progId="Word.Document.8">
                  <p:embed/>
                </p:oleObj>
              </mc:Choice>
              <mc:Fallback>
                <p:oleObj name="Document" r:id="rId9" imgW="2598234" imgH="38033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700" y="3957638"/>
                        <a:ext cx="6081713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105424"/>
              </p:ext>
            </p:extLst>
          </p:nvPr>
        </p:nvGraphicFramePr>
        <p:xfrm>
          <a:off x="346140" y="4698738"/>
          <a:ext cx="5332412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7" name="Document" r:id="rId11" imgW="2231162" imgH="329647" progId="Word.Document.8">
                  <p:embed/>
                </p:oleObj>
              </mc:Choice>
              <mc:Fallback>
                <p:oleObj name="Document" r:id="rId11" imgW="2231162" imgH="32964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140" y="4698738"/>
                        <a:ext cx="5332412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9255106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>
            <a:extLst>
              <a:ext uri="{FF2B5EF4-FFF2-40B4-BE49-F238E27FC236}">
                <a16:creationId xmlns:a16="http://schemas.microsoft.com/office/drawing/2014/main" id="{73982495-6435-4371-A7E1-45E5770BAC3F}"/>
              </a:ext>
            </a:extLst>
          </p:cNvPr>
          <p:cNvSpPr/>
          <p:nvPr/>
        </p:nvSpPr>
        <p:spPr>
          <a:xfrm>
            <a:off x="2137514" y="4316035"/>
            <a:ext cx="649288" cy="720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noProof="1"/>
          </a:p>
        </p:txBody>
      </p:sp>
      <p:graphicFrame>
        <p:nvGraphicFramePr>
          <p:cNvPr id="76802" name="对象 73729">
            <a:extLst>
              <a:ext uri="{FF2B5EF4-FFF2-40B4-BE49-F238E27FC236}">
                <a16:creationId xmlns:a16="http://schemas.microsoft.com/office/drawing/2014/main" id="{4D809C4C-2AFF-4BA3-AD2C-ACE1129F2D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050" y="-21907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2" r:id="rId3" imgW="114102" imgH="177492" progId="Equation.DSMT4">
                  <p:embed/>
                </p:oleObj>
              </mc:Choice>
              <mc:Fallback>
                <p:oleObj r:id="rId3" imgW="114102" imgH="177492" progId="Equation.DSMT4">
                  <p:embed/>
                  <p:pic>
                    <p:nvPicPr>
                      <p:cNvPr id="76802" name="对象 73729">
                        <a:extLst>
                          <a:ext uri="{FF2B5EF4-FFF2-40B4-BE49-F238E27FC236}">
                            <a16:creationId xmlns:a16="http://schemas.microsoft.com/office/drawing/2014/main" id="{4D809C4C-2AFF-4BA3-AD2C-ACE1129F2D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-219075"/>
                        <a:ext cx="1143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7" name="文本框 1">
            <a:extLst>
              <a:ext uri="{FF2B5EF4-FFF2-40B4-BE49-F238E27FC236}">
                <a16:creationId xmlns:a16="http://schemas.microsoft.com/office/drawing/2014/main" id="{E9171BD3-574C-4FDB-8A0F-C593E7050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428" y="1278072"/>
            <a:ext cx="9875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009900"/>
                </a:solidFill>
                <a:latin typeface="宋体" panose="02010600030101010101" pitchFamily="2" charset="-122"/>
              </a:rPr>
              <a:t>练习</a:t>
            </a:r>
            <a:endParaRPr lang="en-US" altLang="zh-CN" sz="2400" b="1" dirty="0">
              <a:solidFill>
                <a:srgbClr val="009900"/>
              </a:solidFill>
              <a:latin typeface="宋体" panose="02010600030101010101" pitchFamily="2" charset="-122"/>
            </a:endParaRPr>
          </a:p>
        </p:txBody>
      </p:sp>
      <p:sp>
        <p:nvSpPr>
          <p:cNvPr id="72708" name="文本框 2">
            <a:extLst>
              <a:ext uri="{FF2B5EF4-FFF2-40B4-BE49-F238E27FC236}">
                <a16:creationId xmlns:a16="http://schemas.microsoft.com/office/drawing/2014/main" id="{D3B915C3-4F1F-41BF-A523-93EAF6C82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4050" y="1279362"/>
            <a:ext cx="40528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latin typeface="宋体" panose="02010600030101010101" pitchFamily="2" charset="-122"/>
              </a:rPr>
              <a:t>设随机事件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  <a:r>
              <a:rPr lang="zh-CN" altLang="en-US" sz="2400" b="1" dirty="0">
                <a:latin typeface="宋体" panose="02010600030101010101" pitchFamily="2" charset="-122"/>
              </a:rPr>
              <a:t>两两独立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72709" name="对象 3">
            <a:hlinkClick r:id="" action="ppaction://ole?verb=1"/>
            <a:extLst>
              <a:ext uri="{FF2B5EF4-FFF2-40B4-BE49-F238E27FC236}">
                <a16:creationId xmlns:a16="http://schemas.microsoft.com/office/drawing/2014/main" id="{6D71C650-6F9C-49C9-9498-ED70773C97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383508"/>
              </p:ext>
            </p:extLst>
          </p:nvPr>
        </p:nvGraphicFramePr>
        <p:xfrm>
          <a:off x="5901437" y="1396837"/>
          <a:ext cx="2984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3" r:id="rId5" imgW="2984400" imgH="342720" progId="Equation.KSEE3">
                  <p:embed/>
                </p:oleObj>
              </mc:Choice>
              <mc:Fallback>
                <p:oleObj r:id="rId5" imgW="2984400" imgH="342720" progId="Equation.KSEE3">
                  <p:embed/>
                  <p:pic>
                    <p:nvPicPr>
                      <p:cNvPr id="72709" name="对象 3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6D71C650-6F9C-49C9-9498-ED70773C97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1437" y="1396837"/>
                        <a:ext cx="29845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0" name="文本框 4">
            <a:extLst>
              <a:ext uri="{FF2B5EF4-FFF2-40B4-BE49-F238E27FC236}">
                <a16:creationId xmlns:a16="http://schemas.microsoft.com/office/drawing/2014/main" id="{0C26B845-EC72-4AD3-93E9-6FD296952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563" y="1818266"/>
            <a:ext cx="2009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latin typeface="宋体" panose="02010600030101010101" pitchFamily="2" charset="-122"/>
              </a:rPr>
              <a:t>则必有（  ）</a:t>
            </a:r>
          </a:p>
        </p:txBody>
      </p:sp>
      <p:sp>
        <p:nvSpPr>
          <p:cNvPr id="72711" name="文本框 5">
            <a:extLst>
              <a:ext uri="{FF2B5EF4-FFF2-40B4-BE49-F238E27FC236}">
                <a16:creationId xmlns:a16="http://schemas.microsoft.com/office/drawing/2014/main" id="{BA55ECDE-A4C9-4ADE-8D32-8CE87AC6F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3089" y="2555492"/>
            <a:ext cx="28416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  <a:r>
              <a:rPr lang="en-US" altLang="zh-CN" sz="2400" i="1" dirty="0">
                <a:latin typeface="Times New Roman" panose="02020603050405020304" pitchFamily="18" charset="0"/>
              </a:rPr>
              <a:t>C</a:t>
            </a:r>
            <a:r>
              <a:rPr lang="zh-CN" altLang="en-US" sz="2400" b="1" dirty="0">
                <a:latin typeface="宋体" panose="02010600030101010101" pitchFamily="2" charset="-122"/>
              </a:rPr>
              <a:t>与</a:t>
            </a:r>
            <a:r>
              <a:rPr lang="en-US" altLang="zh-CN" sz="2400" i="1" dirty="0">
                <a:latin typeface="Times New Roman" panose="02020603050405020304" pitchFamily="18" charset="0"/>
              </a:rPr>
              <a:t>A-B</a:t>
            </a:r>
            <a:r>
              <a:rPr lang="zh-CN" altLang="en-US" sz="2400" b="1" dirty="0">
                <a:latin typeface="宋体" panose="02010600030101010101" pitchFamily="2" charset="-122"/>
              </a:rPr>
              <a:t>独立</a:t>
            </a:r>
          </a:p>
        </p:txBody>
      </p:sp>
      <p:sp>
        <p:nvSpPr>
          <p:cNvPr id="72712" name="文本框 6">
            <a:extLst>
              <a:ext uri="{FF2B5EF4-FFF2-40B4-BE49-F238E27FC236}">
                <a16:creationId xmlns:a16="http://schemas.microsoft.com/office/drawing/2014/main" id="{E2DD9A19-34DD-42C9-841E-DF27DC92C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8962" y="3185989"/>
            <a:ext cx="30019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  <a:r>
              <a:rPr lang="en-US" altLang="zh-CN" sz="2400" i="1" dirty="0">
                <a:latin typeface="Times New Roman" panose="02020603050405020304" pitchFamily="18" charset="0"/>
              </a:rPr>
              <a:t>C</a:t>
            </a:r>
            <a:r>
              <a:rPr lang="zh-CN" altLang="en-US" sz="2400" b="1" dirty="0">
                <a:latin typeface="宋体" panose="02010600030101010101" pitchFamily="2" charset="-122"/>
              </a:rPr>
              <a:t>与</a:t>
            </a:r>
            <a:r>
              <a:rPr lang="en-US" altLang="zh-CN" sz="2400" i="1" dirty="0">
                <a:latin typeface="Times New Roman" panose="02020603050405020304" pitchFamily="18" charset="0"/>
              </a:rPr>
              <a:t>A-B</a:t>
            </a:r>
            <a:r>
              <a:rPr lang="zh-CN" altLang="en-US" sz="2400" b="1" dirty="0">
                <a:latin typeface="宋体" panose="02010600030101010101" pitchFamily="2" charset="-122"/>
              </a:rPr>
              <a:t>不独立</a:t>
            </a:r>
          </a:p>
        </p:txBody>
      </p:sp>
      <p:sp>
        <p:nvSpPr>
          <p:cNvPr id="72713" name="文本框 7">
            <a:extLst>
              <a:ext uri="{FF2B5EF4-FFF2-40B4-BE49-F238E27FC236}">
                <a16:creationId xmlns:a16="http://schemas.microsoft.com/office/drawing/2014/main" id="{80E6325E-891F-41CE-8405-2AE4A3068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469" y="3767546"/>
            <a:ext cx="954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latin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  <a:r>
              <a:rPr lang="zh-CN" altLang="en-US" sz="2400" b="1" dirty="0">
                <a:latin typeface="宋体" panose="02010600030101010101" pitchFamily="2" charset="-122"/>
              </a:rPr>
              <a:t>）</a:t>
            </a:r>
          </a:p>
        </p:txBody>
      </p:sp>
      <p:graphicFrame>
        <p:nvGraphicFramePr>
          <p:cNvPr id="72714" name="对象 8">
            <a:hlinkClick r:id="" action="ppaction://ole?verb=1"/>
            <a:extLst>
              <a:ext uri="{FF2B5EF4-FFF2-40B4-BE49-F238E27FC236}">
                <a16:creationId xmlns:a16="http://schemas.microsoft.com/office/drawing/2014/main" id="{D26A27B0-D67F-4B44-B0AE-6876301DA9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949996"/>
              </p:ext>
            </p:extLst>
          </p:nvPr>
        </p:nvGraphicFramePr>
        <p:xfrm>
          <a:off x="2724152" y="3887002"/>
          <a:ext cx="749300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4" name="Equation" r:id="rId7" imgW="749160" imgH="317160" progId="Equation.DSMT4">
                  <p:embed/>
                </p:oleObj>
              </mc:Choice>
              <mc:Fallback>
                <p:oleObj name="Equation" r:id="rId7" imgW="749160" imgH="317160" progId="Equation.DSMT4">
                  <p:embed/>
                  <p:pic>
                    <p:nvPicPr>
                      <p:cNvPr id="72714" name="对象 8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D26A27B0-D67F-4B44-B0AE-6876301DA9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4152" y="3887002"/>
                        <a:ext cx="749300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5" name="文本框 9">
            <a:extLst>
              <a:ext uri="{FF2B5EF4-FFF2-40B4-BE49-F238E27FC236}">
                <a16:creationId xmlns:a16="http://schemas.microsoft.com/office/drawing/2014/main" id="{1A5A5869-26CC-4D54-9861-E763B77F0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7095" y="3745714"/>
            <a:ext cx="5540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latin typeface="宋体" panose="02010600030101010101" pitchFamily="2" charset="-122"/>
              </a:rPr>
              <a:t>与</a:t>
            </a:r>
          </a:p>
        </p:txBody>
      </p:sp>
      <p:graphicFrame>
        <p:nvGraphicFramePr>
          <p:cNvPr id="72716" name="对象 10">
            <a:hlinkClick r:id="" action="ppaction://ole?verb=1"/>
            <a:extLst>
              <a:ext uri="{FF2B5EF4-FFF2-40B4-BE49-F238E27FC236}">
                <a16:creationId xmlns:a16="http://schemas.microsoft.com/office/drawing/2014/main" id="{FBFA7E55-AFD5-4682-A3F1-D771AFEAB0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651205"/>
              </p:ext>
            </p:extLst>
          </p:nvPr>
        </p:nvGraphicFramePr>
        <p:xfrm>
          <a:off x="4072287" y="3826036"/>
          <a:ext cx="762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5" r:id="rId9" imgW="761760" imgH="355320" progId="Equation.KSEE3">
                  <p:embed/>
                </p:oleObj>
              </mc:Choice>
              <mc:Fallback>
                <p:oleObj r:id="rId9" imgW="761760" imgH="355320" progId="Equation.KSEE3">
                  <p:embed/>
                  <p:pic>
                    <p:nvPicPr>
                      <p:cNvPr id="72716" name="对象 10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FBFA7E55-AFD5-4682-A3F1-D771AFEAB0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2287" y="3826036"/>
                        <a:ext cx="762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7" name="文本框 11">
            <a:extLst>
              <a:ext uri="{FF2B5EF4-FFF2-40B4-BE49-F238E27FC236}">
                <a16:creationId xmlns:a16="http://schemas.microsoft.com/office/drawing/2014/main" id="{68A81014-9662-4602-9D3E-FECD30C29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24" y="3741898"/>
            <a:ext cx="942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latin typeface="宋体" panose="02010600030101010101" pitchFamily="2" charset="-122"/>
              </a:rPr>
              <a:t>独立</a:t>
            </a:r>
          </a:p>
        </p:txBody>
      </p:sp>
      <p:graphicFrame>
        <p:nvGraphicFramePr>
          <p:cNvPr id="72718" name="对象 12">
            <a:hlinkClick r:id="" action="ppaction://ole?verb=1"/>
            <a:extLst>
              <a:ext uri="{FF2B5EF4-FFF2-40B4-BE49-F238E27FC236}">
                <a16:creationId xmlns:a16="http://schemas.microsoft.com/office/drawing/2014/main" id="{C4497174-B744-4885-BFF4-25755C912E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411586"/>
              </p:ext>
            </p:extLst>
          </p:nvPr>
        </p:nvGraphicFramePr>
        <p:xfrm>
          <a:off x="2813354" y="4468559"/>
          <a:ext cx="749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6" name="Equation" r:id="rId11" imgW="749160" imgH="317160" progId="Equation.DSMT4">
                  <p:embed/>
                </p:oleObj>
              </mc:Choice>
              <mc:Fallback>
                <p:oleObj name="Equation" r:id="rId11" imgW="749160" imgH="317160" progId="Equation.DSMT4">
                  <p:embed/>
                  <p:pic>
                    <p:nvPicPr>
                      <p:cNvPr id="72718" name="对象 12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C4497174-B744-4885-BFF4-25755C912E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3354" y="4468559"/>
                        <a:ext cx="7493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9" name="文本框 13">
            <a:extLst>
              <a:ext uri="{FF2B5EF4-FFF2-40B4-BE49-F238E27FC236}">
                <a16:creationId xmlns:a16="http://schemas.microsoft.com/office/drawing/2014/main" id="{36C38D2E-C19B-43E0-95E0-367587062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4883" y="4380993"/>
            <a:ext cx="5540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latin typeface="宋体" panose="02010600030101010101" pitchFamily="2" charset="-122"/>
              </a:rPr>
              <a:t>与</a:t>
            </a:r>
          </a:p>
        </p:txBody>
      </p:sp>
      <p:graphicFrame>
        <p:nvGraphicFramePr>
          <p:cNvPr id="72720" name="对象 14">
            <a:hlinkClick r:id="" action="ppaction://ole?verb=1"/>
            <a:extLst>
              <a:ext uri="{FF2B5EF4-FFF2-40B4-BE49-F238E27FC236}">
                <a16:creationId xmlns:a16="http://schemas.microsoft.com/office/drawing/2014/main" id="{56EC58E7-B76F-47AB-8C78-0262EB3F80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239711"/>
              </p:ext>
            </p:extLst>
          </p:nvPr>
        </p:nvGraphicFramePr>
        <p:xfrm>
          <a:off x="4070650" y="4467439"/>
          <a:ext cx="762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7" r:id="rId13" imgW="761760" imgH="355320" progId="Equation.KSEE3">
                  <p:embed/>
                </p:oleObj>
              </mc:Choice>
              <mc:Fallback>
                <p:oleObj r:id="rId13" imgW="761760" imgH="355320" progId="Equation.KSEE3">
                  <p:embed/>
                  <p:pic>
                    <p:nvPicPr>
                      <p:cNvPr id="72720" name="对象 14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56EC58E7-B76F-47AB-8C78-0262EB3F80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0650" y="4467439"/>
                        <a:ext cx="762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21" name="文本框 15">
            <a:extLst>
              <a:ext uri="{FF2B5EF4-FFF2-40B4-BE49-F238E27FC236}">
                <a16:creationId xmlns:a16="http://schemas.microsoft.com/office/drawing/2014/main" id="{D5D434F2-2B28-45D8-9A57-2FC056502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24" y="4397121"/>
            <a:ext cx="1165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latin typeface="宋体" panose="02010600030101010101" pitchFamily="2" charset="-122"/>
              </a:rPr>
              <a:t>不独立</a:t>
            </a:r>
          </a:p>
        </p:txBody>
      </p:sp>
      <p:sp>
        <p:nvSpPr>
          <p:cNvPr id="72722" name="文本框 16">
            <a:extLst>
              <a:ext uri="{FF2B5EF4-FFF2-40B4-BE49-F238E27FC236}">
                <a16:creationId xmlns:a16="http://schemas.microsoft.com/office/drawing/2014/main" id="{6AFDD8AD-3C37-4A72-9FE4-78807DDB2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3" y="4410455"/>
            <a:ext cx="876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D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2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2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2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2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2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72707" grpId="0"/>
      <p:bldP spid="72708" grpId="0"/>
      <p:bldP spid="72710" grpId="0"/>
      <p:bldP spid="72711" grpId="0"/>
      <p:bldP spid="72712" grpId="0"/>
      <p:bldP spid="72713" grpId="0"/>
      <p:bldP spid="72715" grpId="0"/>
      <p:bldP spid="72717" grpId="0"/>
      <p:bldP spid="72719" grpId="0"/>
      <p:bldP spid="72721" grpId="0"/>
      <p:bldP spid="727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5" name="对象 73729">
            <a:extLst>
              <a:ext uri="{FF2B5EF4-FFF2-40B4-BE49-F238E27FC236}">
                <a16:creationId xmlns:a16="http://schemas.microsoft.com/office/drawing/2014/main" id="{99779D71-E0EA-4B57-B7E5-7248BB1F43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050" y="-21907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4" r:id="rId3" imgW="114102" imgH="177492" progId="Equation.DSMT4">
                  <p:embed/>
                </p:oleObj>
              </mc:Choice>
              <mc:Fallback>
                <p:oleObj r:id="rId3" imgW="114102" imgH="177492" progId="Equation.DSMT4">
                  <p:embed/>
                  <p:pic>
                    <p:nvPicPr>
                      <p:cNvPr id="77825" name="对象 73729">
                        <a:extLst>
                          <a:ext uri="{FF2B5EF4-FFF2-40B4-BE49-F238E27FC236}">
                            <a16:creationId xmlns:a16="http://schemas.microsoft.com/office/drawing/2014/main" id="{99779D71-E0EA-4B57-B7E5-7248BB1F43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-219075"/>
                        <a:ext cx="1143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6" name="文本框 2">
            <a:extLst>
              <a:ext uri="{FF2B5EF4-FFF2-40B4-BE49-F238E27FC236}">
                <a16:creationId xmlns:a16="http://schemas.microsoft.com/office/drawing/2014/main" id="{A049EF05-4BA8-4B4C-AD01-2FD3C58E7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3263" y="614364"/>
            <a:ext cx="635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>
                <a:solidFill>
                  <a:srgbClr val="FF0000"/>
                </a:solidFill>
              </a:rPr>
              <a:t>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CEDD3A-DFE2-43FA-A73E-8DAF2BF0B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9200" y="614364"/>
            <a:ext cx="1041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/>
              <a:t>如果</a:t>
            </a:r>
          </a:p>
        </p:txBody>
      </p:sp>
      <p:graphicFrame>
        <p:nvGraphicFramePr>
          <p:cNvPr id="5" name="对象 4">
            <a:hlinkClick r:id="" action="ppaction://ole?verb=1"/>
            <a:extLst>
              <a:ext uri="{FF2B5EF4-FFF2-40B4-BE49-F238E27FC236}">
                <a16:creationId xmlns:a16="http://schemas.microsoft.com/office/drawing/2014/main" id="{D8165046-620A-4DF8-9DCC-DD6496105C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0" y="685800"/>
          <a:ext cx="749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5" r:id="rId5" imgW="749160" imgH="317160" progId="Equation.KSEE3">
                  <p:embed/>
                </p:oleObj>
              </mc:Choice>
              <mc:Fallback>
                <p:oleObj r:id="rId5" imgW="749160" imgH="317160" progId="Equation.KSEE3">
                  <p:embed/>
                  <p:pic>
                    <p:nvPicPr>
                      <p:cNvPr id="5" name="对象 4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D8165046-620A-4DF8-9DCC-DD6496105C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685800"/>
                        <a:ext cx="7493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B4F3F3C-1EF3-41A3-8F7F-382FD320C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25" y="581026"/>
            <a:ext cx="584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/>
              <a:t>与</a:t>
            </a:r>
          </a:p>
        </p:txBody>
      </p:sp>
      <p:graphicFrame>
        <p:nvGraphicFramePr>
          <p:cNvPr id="7" name="对象 6">
            <a:hlinkClick r:id="" action="ppaction://ole?verb=1"/>
            <a:extLst>
              <a:ext uri="{FF2B5EF4-FFF2-40B4-BE49-F238E27FC236}">
                <a16:creationId xmlns:a16="http://schemas.microsoft.com/office/drawing/2014/main" id="{5B80DCFF-97D7-46A9-B83E-8C93AC67D3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60875" y="614363"/>
          <a:ext cx="762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6" r:id="rId7" imgW="761760" imgH="355320" progId="Equation.KSEE3">
                  <p:embed/>
                </p:oleObj>
              </mc:Choice>
              <mc:Fallback>
                <p:oleObj r:id="rId7" imgW="761760" imgH="355320" progId="Equation.KSEE3">
                  <p:embed/>
                  <p:pic>
                    <p:nvPicPr>
                      <p:cNvPr id="7" name="对象 6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5B80DCFF-97D7-46A9-B83E-8C93AC67D3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75" y="614363"/>
                        <a:ext cx="762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2D3608F0-BA88-40E6-9FD6-130EC30C2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150" y="581026"/>
            <a:ext cx="1054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/>
              <a:t>独立，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BA4BA2-68CB-4A1C-BA4E-21E1D2406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26" y="563564"/>
            <a:ext cx="5746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/>
              <a:t>则</a:t>
            </a:r>
          </a:p>
        </p:txBody>
      </p:sp>
      <p:graphicFrame>
        <p:nvGraphicFramePr>
          <p:cNvPr id="10" name="对象 9">
            <a:hlinkClick r:id="" action="ppaction://ole?verb=1"/>
            <a:extLst>
              <a:ext uri="{FF2B5EF4-FFF2-40B4-BE49-F238E27FC236}">
                <a16:creationId xmlns:a16="http://schemas.microsoft.com/office/drawing/2014/main" id="{924A494B-3AAF-44F3-9C42-AE84D5A8EF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97638" y="468313"/>
          <a:ext cx="15113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7" r:id="rId9" imgW="1511280" imgH="507960" progId="Equation.KSEE3">
                  <p:embed/>
                </p:oleObj>
              </mc:Choice>
              <mc:Fallback>
                <p:oleObj r:id="rId9" imgW="1511280" imgH="507960" progId="Equation.KSEE3">
                  <p:embed/>
                  <p:pic>
                    <p:nvPicPr>
                      <p:cNvPr id="10" name="对象 9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924A494B-3AAF-44F3-9C42-AE84D5A8EF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7638" y="468313"/>
                        <a:ext cx="15113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F283EE33-A050-4DD0-9AAF-5C91962B7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989" y="581026"/>
            <a:ext cx="733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/>
              <a:t>与</a:t>
            </a:r>
          </a:p>
        </p:txBody>
      </p:sp>
      <p:graphicFrame>
        <p:nvGraphicFramePr>
          <p:cNvPr id="12" name="对象 11">
            <a:hlinkClick r:id="" action="ppaction://ole?verb=1"/>
            <a:extLst>
              <a:ext uri="{FF2B5EF4-FFF2-40B4-BE49-F238E27FC236}">
                <a16:creationId xmlns:a16="http://schemas.microsoft.com/office/drawing/2014/main" id="{A2A80785-E9AE-4B7C-8149-531AC26A2E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31213" y="423863"/>
          <a:ext cx="1587500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8" r:id="rId11" imgW="1587240" imgH="545760" progId="Equation.KSEE3">
                  <p:embed/>
                </p:oleObj>
              </mc:Choice>
              <mc:Fallback>
                <p:oleObj r:id="rId11" imgW="1587240" imgH="545760" progId="Equation.KSEE3">
                  <p:embed/>
                  <p:pic>
                    <p:nvPicPr>
                      <p:cNvPr id="12" name="对象 11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A2A80785-E9AE-4B7C-8149-531AC26A2E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1213" y="423863"/>
                        <a:ext cx="1587500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5A52253A-E921-46AD-86A2-6E85BE756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4863" y="1244601"/>
            <a:ext cx="9255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/>
              <a:t>独立</a:t>
            </a:r>
            <a:r>
              <a:rPr lang="zh-CN" altLang="en-US"/>
              <a:t>，</a:t>
            </a:r>
          </a:p>
        </p:txBody>
      </p:sp>
      <p:graphicFrame>
        <p:nvGraphicFramePr>
          <p:cNvPr id="14" name="对象 13">
            <a:hlinkClick r:id="" action="ppaction://ole?verb=1"/>
            <a:extLst>
              <a:ext uri="{FF2B5EF4-FFF2-40B4-BE49-F238E27FC236}">
                <a16:creationId xmlns:a16="http://schemas.microsoft.com/office/drawing/2014/main" id="{A9BF11E0-7FEE-4552-9040-EE84EC4E6E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6875" y="1277938"/>
          <a:ext cx="3810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9" r:id="rId13" imgW="3809880" imgH="393480" progId="Equation.KSEE3">
                  <p:embed/>
                </p:oleObj>
              </mc:Choice>
              <mc:Fallback>
                <p:oleObj r:id="rId13" imgW="3809880" imgH="393480" progId="Equation.KSEE3">
                  <p:embed/>
                  <p:pic>
                    <p:nvPicPr>
                      <p:cNvPr id="14" name="对象 13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A9BF11E0-7FEE-4552-9040-EE84EC4E6E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75" y="1277938"/>
                        <a:ext cx="3810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D3528B49-80EB-487E-9426-620D9292B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1" y="1244601"/>
            <a:ext cx="8810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/>
              <a:t>由于</a:t>
            </a:r>
          </a:p>
        </p:txBody>
      </p:sp>
      <p:graphicFrame>
        <p:nvGraphicFramePr>
          <p:cNvPr id="16" name="对象 15">
            <a:hlinkClick r:id="" action="ppaction://ole?verb=1"/>
            <a:extLst>
              <a:ext uri="{FF2B5EF4-FFF2-40B4-BE49-F238E27FC236}">
                <a16:creationId xmlns:a16="http://schemas.microsoft.com/office/drawing/2014/main" id="{2BCC8BD5-CD25-4E5E-B35E-1F65D15B0D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0350" y="1908175"/>
          <a:ext cx="2247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0" r:id="rId15" imgW="2247840" imgH="393480" progId="Equation.KSEE3">
                  <p:embed/>
                </p:oleObj>
              </mc:Choice>
              <mc:Fallback>
                <p:oleObj r:id="rId15" imgW="2247840" imgH="393480" progId="Equation.KSEE3">
                  <p:embed/>
                  <p:pic>
                    <p:nvPicPr>
                      <p:cNvPr id="16" name="对象 15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2BCC8BD5-CD25-4E5E-B35E-1F65D15B0D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1908175"/>
                        <a:ext cx="22479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1"/>
            <a:extLst>
              <a:ext uri="{FF2B5EF4-FFF2-40B4-BE49-F238E27FC236}">
                <a16:creationId xmlns:a16="http://schemas.microsoft.com/office/drawing/2014/main" id="{6F27A087-0FFC-492A-972E-527B382317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3963" y="1908175"/>
          <a:ext cx="4673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1" r:id="rId17" imgW="4673520" imgH="393480" progId="Equation.KSEE3">
                  <p:embed/>
                </p:oleObj>
              </mc:Choice>
              <mc:Fallback>
                <p:oleObj r:id="rId17" imgW="4673520" imgH="393480" progId="Equation.KSEE3">
                  <p:embed/>
                  <p:pic>
                    <p:nvPicPr>
                      <p:cNvPr id="17" name="对象 16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6F27A087-0FFC-492A-972E-527B382317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3963" y="1908175"/>
                        <a:ext cx="4673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437C1996-23A2-4E30-9C7C-0330452AA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475" y="2557464"/>
            <a:ext cx="13652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/>
              <a:t>进而得</a:t>
            </a:r>
          </a:p>
        </p:txBody>
      </p:sp>
      <p:graphicFrame>
        <p:nvGraphicFramePr>
          <p:cNvPr id="21" name="对象 20">
            <a:hlinkClick r:id="" action="ppaction://ole?verb=1"/>
            <a:extLst>
              <a:ext uri="{FF2B5EF4-FFF2-40B4-BE49-F238E27FC236}">
                <a16:creationId xmlns:a16="http://schemas.microsoft.com/office/drawing/2014/main" id="{AC559AA2-7C5B-445B-9655-7B32F086EE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48100" y="2624138"/>
          <a:ext cx="3124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2" r:id="rId19" imgW="3124080" imgH="393480" progId="Equation.KSEE3">
                  <p:embed/>
                </p:oleObj>
              </mc:Choice>
              <mc:Fallback>
                <p:oleObj r:id="rId19" imgW="3124080" imgH="393480" progId="Equation.KSEE3">
                  <p:embed/>
                  <p:pic>
                    <p:nvPicPr>
                      <p:cNvPr id="21" name="对象 20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AC559AA2-7C5B-445B-9655-7B32F086EE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8100" y="2624138"/>
                        <a:ext cx="3124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EF2CB3B4-35F7-4854-B01F-6F67E7029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1614" y="3311526"/>
            <a:ext cx="12461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/>
              <a:t>与题设</a:t>
            </a:r>
          </a:p>
        </p:txBody>
      </p:sp>
      <p:graphicFrame>
        <p:nvGraphicFramePr>
          <p:cNvPr id="24" name="对象 23">
            <a:hlinkClick r:id="" action="ppaction://ole?verb=1"/>
            <a:extLst>
              <a:ext uri="{FF2B5EF4-FFF2-40B4-BE49-F238E27FC236}">
                <a16:creationId xmlns:a16="http://schemas.microsoft.com/office/drawing/2014/main" id="{FA1EB0C2-946C-4DB3-95ED-83EC852B10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40163" y="3370263"/>
          <a:ext cx="2984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3" r:id="rId21" imgW="2984400" imgH="342720" progId="Equation.KSEE3">
                  <p:embed/>
                </p:oleObj>
              </mc:Choice>
              <mc:Fallback>
                <p:oleObj r:id="rId21" imgW="2984400" imgH="342720" progId="Equation.KSEE3">
                  <p:embed/>
                  <p:pic>
                    <p:nvPicPr>
                      <p:cNvPr id="24" name="对象 23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FA1EB0C2-946C-4DB3-95ED-83EC852B10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0163" y="3370263"/>
                        <a:ext cx="29845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D924A057-1617-4D41-BFE8-402F3046F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2276" y="3278189"/>
            <a:ext cx="1196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/>
              <a:t>矛盾</a:t>
            </a:r>
            <a:r>
              <a:rPr lang="en-US" altLang="zh-CN" sz="2400" b="1"/>
              <a:t>.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256E144-BCD8-4197-A484-A7E8B599C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3051" y="3971926"/>
            <a:ext cx="50387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/>
              <a:t>因此（</a:t>
            </a:r>
            <a:r>
              <a:rPr lang="en-US" altLang="zh-CN" sz="2400" b="1"/>
              <a:t>C</a:t>
            </a:r>
            <a:r>
              <a:rPr lang="zh-CN" altLang="en-US" sz="2400" b="1"/>
              <a:t>）必不正确，选（</a:t>
            </a:r>
            <a:r>
              <a:rPr lang="en-US" altLang="zh-CN" sz="2400" b="1"/>
              <a:t>D</a:t>
            </a:r>
            <a:r>
              <a:rPr lang="zh-CN" altLang="en-US" sz="2400" b="1"/>
              <a:t>）</a:t>
            </a:r>
            <a:r>
              <a:rPr lang="en-US" altLang="zh-CN" sz="2400" b="1"/>
              <a:t>.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8A3B28D-BDD1-4D6B-867F-4650628E2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2875" y="4714878"/>
            <a:ext cx="5080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 dirty="0">
                <a:solidFill>
                  <a:srgbClr val="0000FF"/>
                </a:solidFill>
              </a:rPr>
              <a:t>请自己验证（</a:t>
            </a:r>
            <a:r>
              <a:rPr lang="en-US" altLang="zh-CN" sz="2400" b="1" dirty="0">
                <a:solidFill>
                  <a:srgbClr val="0000FF"/>
                </a:solidFill>
              </a:rPr>
              <a:t>A</a:t>
            </a:r>
            <a:r>
              <a:rPr lang="zh-CN" altLang="zh-CN" sz="2400" b="1" dirty="0">
                <a:solidFill>
                  <a:srgbClr val="0000FF"/>
                </a:solidFill>
              </a:rPr>
              <a:t>）和（</a:t>
            </a:r>
            <a:r>
              <a:rPr lang="en-US" altLang="zh-CN" sz="2400" b="1" dirty="0">
                <a:solidFill>
                  <a:srgbClr val="0000FF"/>
                </a:solidFill>
              </a:rPr>
              <a:t>B</a:t>
            </a:r>
            <a:r>
              <a:rPr lang="zh-CN" altLang="zh-CN" sz="2400" b="1" dirty="0">
                <a:solidFill>
                  <a:srgbClr val="0000FF"/>
                </a:solidFill>
              </a:rPr>
              <a:t>）均不可选</a:t>
            </a:r>
            <a:r>
              <a:rPr lang="en-US" altLang="zh-CN" sz="2400" b="1" dirty="0">
                <a:solidFill>
                  <a:srgbClr val="0000FF"/>
                </a:solidFill>
              </a:rPr>
              <a:t>.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1" grpId="0"/>
      <p:bldP spid="13" grpId="0"/>
      <p:bldP spid="15" grpId="0"/>
      <p:bldP spid="19" grpId="0"/>
      <p:bldP spid="23" grpId="0"/>
      <p:bldP spid="26" grpId="0"/>
      <p:bldP spid="27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77" name="对象 70657">
            <a:extLst>
              <a:ext uri="{FF2B5EF4-FFF2-40B4-BE49-F238E27FC236}">
                <a16:creationId xmlns:a16="http://schemas.microsoft.com/office/drawing/2014/main" id="{8583FAE6-0AAA-427B-827D-ED69559602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050" y="95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8" r:id="rId3" imgW="114102" imgH="177492" progId="Equation.DSMT4">
                  <p:embed/>
                </p:oleObj>
              </mc:Choice>
              <mc:Fallback>
                <p:oleObj r:id="rId3" imgW="114102" imgH="177492" progId="Equation.DSMT4">
                  <p:embed/>
                  <p:pic>
                    <p:nvPicPr>
                      <p:cNvPr id="75777" name="对象 70657">
                        <a:extLst>
                          <a:ext uri="{FF2B5EF4-FFF2-40B4-BE49-F238E27FC236}">
                            <a16:creationId xmlns:a16="http://schemas.microsoft.com/office/drawing/2014/main" id="{8583FAE6-0AAA-427B-827D-ED69559602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9525"/>
                        <a:ext cx="1143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6" name="文本框 5">
            <a:extLst>
              <a:ext uri="{FF2B5EF4-FFF2-40B4-BE49-F238E27FC236}">
                <a16:creationId xmlns:a16="http://schemas.microsoft.com/office/drawing/2014/main" id="{59CDE4EA-115A-4E0A-9219-E6675FF4C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1388728"/>
            <a:ext cx="6556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注</a:t>
            </a:r>
          </a:p>
        </p:txBody>
      </p:sp>
      <p:sp>
        <p:nvSpPr>
          <p:cNvPr id="71687" name="文本框 6">
            <a:extLst>
              <a:ext uri="{FF2B5EF4-FFF2-40B4-BE49-F238E27FC236}">
                <a16:creationId xmlns:a16="http://schemas.microsoft.com/office/drawing/2014/main" id="{79F58DB1-4205-4498-8A8B-D0D65A63C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528" y="1450641"/>
            <a:ext cx="68691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"/>
            </a:pPr>
            <a:r>
              <a:rPr lang="zh-CN" altLang="en-US" sz="2400" b="1" dirty="0">
                <a:latin typeface="宋体" panose="02010600030101010101" pitchFamily="2" charset="-122"/>
              </a:rPr>
              <a:t>当随机事件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  <a:r>
              <a:rPr lang="zh-CN" altLang="en-US" sz="2400" b="1" dirty="0">
                <a:latin typeface="宋体" panose="02010600030101010101" pitchFamily="2" charset="-122"/>
              </a:rPr>
              <a:t>相互独立时，则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sz="2400" b="1" dirty="0">
                <a:latin typeface="宋体" panose="02010600030101010101" pitchFamily="2" charset="-122"/>
              </a:rPr>
              <a:t>与下列事件</a:t>
            </a:r>
            <a:endParaRPr lang="en-US" altLang="zh-CN" sz="2400" b="1" dirty="0">
              <a:latin typeface="宋体" panose="02010600030101010101" pitchFamily="2" charset="-122"/>
            </a:endParaRPr>
          </a:p>
        </p:txBody>
      </p:sp>
      <p:graphicFrame>
        <p:nvGraphicFramePr>
          <p:cNvPr id="71688" name="对象 7">
            <a:hlinkClick r:id="" action="ppaction://ole?verb=1"/>
            <a:extLst>
              <a:ext uri="{FF2B5EF4-FFF2-40B4-BE49-F238E27FC236}">
                <a16:creationId xmlns:a16="http://schemas.microsoft.com/office/drawing/2014/main" id="{9BF98D07-C26D-4E08-B7C7-A344075C82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309560"/>
              </p:ext>
            </p:extLst>
          </p:nvPr>
        </p:nvGraphicFramePr>
        <p:xfrm>
          <a:off x="2658742" y="2036427"/>
          <a:ext cx="32639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9" r:id="rId5" imgW="3263760" imgH="380880" progId="Equation.KSEE3">
                  <p:embed/>
                </p:oleObj>
              </mc:Choice>
              <mc:Fallback>
                <p:oleObj r:id="rId5" imgW="3263760" imgH="380880" progId="Equation.KSEE3">
                  <p:embed/>
                  <p:pic>
                    <p:nvPicPr>
                      <p:cNvPr id="71688" name="对象 7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9BF98D07-C26D-4E08-B7C7-A344075C82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8742" y="2036427"/>
                        <a:ext cx="32639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9" name="文本框 8">
            <a:extLst>
              <a:ext uri="{FF2B5EF4-FFF2-40B4-BE49-F238E27FC236}">
                <a16:creationId xmlns:a16="http://schemas.microsoft.com/office/drawing/2014/main" id="{24761B8A-F4A3-45DF-A54A-8A2D3B20D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9013" y="1957052"/>
            <a:ext cx="15224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latin typeface="宋体" panose="02010600030101010101" pitchFamily="2" charset="-122"/>
              </a:rPr>
              <a:t>均独立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</p:txBody>
      </p:sp>
      <p:sp>
        <p:nvSpPr>
          <p:cNvPr id="71690" name="文本框 10">
            <a:extLst>
              <a:ext uri="{FF2B5EF4-FFF2-40B4-BE49-F238E27FC236}">
                <a16:creationId xmlns:a16="http://schemas.microsoft.com/office/drawing/2014/main" id="{CAABB549-C58E-494A-B48E-0EAF211FB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050" y="2773202"/>
            <a:ext cx="7527925" cy="952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buFont typeface="Wingdings" panose="05000000000000000000" pitchFamily="2" charset="2"/>
              <a:buChar char=""/>
            </a:pPr>
            <a:r>
              <a:rPr lang="zh-CN" altLang="en-US" sz="2400" b="1" dirty="0">
                <a:latin typeface="宋体" panose="02010600030101010101" pitchFamily="2" charset="-122"/>
              </a:rPr>
              <a:t>当随机事件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分别与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独立</a:t>
            </a:r>
            <a:r>
              <a:rPr lang="zh-CN" altLang="en-US" sz="2400" b="1" dirty="0">
                <a:latin typeface="宋体" panose="02010600030101010101" pitchFamily="2" charset="-122"/>
              </a:rPr>
              <a:t>时，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则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与以上事件不一定独立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.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6" grpId="0"/>
      <p:bldP spid="71687" grpId="0"/>
      <p:bldP spid="71689" grpId="0"/>
      <p:bldP spid="7169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293958"/>
              </p:ext>
            </p:extLst>
          </p:nvPr>
        </p:nvGraphicFramePr>
        <p:xfrm>
          <a:off x="456432" y="712404"/>
          <a:ext cx="11596687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2" name="Document" r:id="rId3" imgW="4984198" imgH="613281" progId="Word.Document.8">
                  <p:embed/>
                </p:oleObj>
              </mc:Choice>
              <mc:Fallback>
                <p:oleObj name="Document" r:id="rId3" imgW="4984198" imgH="61328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432" y="712404"/>
                        <a:ext cx="11596687" cy="142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123942"/>
              </p:ext>
            </p:extLst>
          </p:nvPr>
        </p:nvGraphicFramePr>
        <p:xfrm>
          <a:off x="1069616" y="2383308"/>
          <a:ext cx="2025246" cy="974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3" name="Document" r:id="rId5" imgW="823741" imgH="395294" progId="Word.Document.8">
                  <p:embed/>
                </p:oleObj>
              </mc:Choice>
              <mc:Fallback>
                <p:oleObj name="Document" r:id="rId5" imgW="823741" imgH="39529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616" y="2383308"/>
                        <a:ext cx="2025246" cy="9749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906248"/>
              </p:ext>
            </p:extLst>
          </p:nvPr>
        </p:nvGraphicFramePr>
        <p:xfrm>
          <a:off x="1069616" y="3399943"/>
          <a:ext cx="10105860" cy="1239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4" name="Document" r:id="rId7" imgW="4053949" imgH="497886" progId="Word.Document.8">
                  <p:embed/>
                </p:oleObj>
              </mc:Choice>
              <mc:Fallback>
                <p:oleObj name="Document" r:id="rId7" imgW="4053949" imgH="49788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616" y="3399943"/>
                        <a:ext cx="10105860" cy="12399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368274"/>
              </p:ext>
            </p:extLst>
          </p:nvPr>
        </p:nvGraphicFramePr>
        <p:xfrm>
          <a:off x="4331754" y="2326831"/>
          <a:ext cx="5762625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5" name="Document" r:id="rId9" imgW="2203506" imgH="424192" progId="Word.Document.8">
                  <p:embed/>
                </p:oleObj>
              </mc:Choice>
              <mc:Fallback>
                <p:oleObj name="Document" r:id="rId9" imgW="2203506" imgH="42419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1754" y="2326831"/>
                        <a:ext cx="5762625" cy="103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238516"/>
              </p:ext>
            </p:extLst>
          </p:nvPr>
        </p:nvGraphicFramePr>
        <p:xfrm>
          <a:off x="2306508" y="2184242"/>
          <a:ext cx="2429572" cy="946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6" name="Document" r:id="rId11" imgW="1019236" imgH="396374" progId="Word.Document.8">
                  <p:embed/>
                </p:oleObj>
              </mc:Choice>
              <mc:Fallback>
                <p:oleObj name="Document" r:id="rId11" imgW="1019236" imgH="39637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6508" y="2184242"/>
                        <a:ext cx="2429572" cy="9466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762204"/>
              </p:ext>
            </p:extLst>
          </p:nvPr>
        </p:nvGraphicFramePr>
        <p:xfrm>
          <a:off x="5187165" y="3600859"/>
          <a:ext cx="5486400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7" name="Document" r:id="rId13" imgW="2026076" imgH="411610" progId="Word.Document.8">
                  <p:embed/>
                </p:oleObj>
              </mc:Choice>
              <mc:Fallback>
                <p:oleObj name="Document" r:id="rId13" imgW="2026076" imgH="41161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165" y="3600859"/>
                        <a:ext cx="5486400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553459"/>
              </p:ext>
            </p:extLst>
          </p:nvPr>
        </p:nvGraphicFramePr>
        <p:xfrm>
          <a:off x="4331754" y="2996755"/>
          <a:ext cx="434022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8" name="Document" r:id="rId15" imgW="1788306" imgH="296575" progId="Word.Document.8">
                  <p:embed/>
                </p:oleObj>
              </mc:Choice>
              <mc:Fallback>
                <p:oleObj name="Document" r:id="rId15" imgW="1788306" imgH="29657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1754" y="2996755"/>
                        <a:ext cx="434022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064952"/>
              </p:ext>
            </p:extLst>
          </p:nvPr>
        </p:nvGraphicFramePr>
        <p:xfrm>
          <a:off x="1110072" y="4376563"/>
          <a:ext cx="8350250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9" name="Document" r:id="rId17" imgW="3267008" imgH="419519" progId="Word.Document.8">
                  <p:embed/>
                </p:oleObj>
              </mc:Choice>
              <mc:Fallback>
                <p:oleObj name="Document" r:id="rId17" imgW="3267008" imgH="41951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0072" y="4376563"/>
                        <a:ext cx="8350250" cy="103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86342"/>
              </p:ext>
            </p:extLst>
          </p:nvPr>
        </p:nvGraphicFramePr>
        <p:xfrm>
          <a:off x="1069616" y="4840831"/>
          <a:ext cx="838358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10" name="Document" r:id="rId19" imgW="3416782" imgH="372426" progId="Word.Document.8">
                  <p:embed/>
                </p:oleObj>
              </mc:Choice>
              <mc:Fallback>
                <p:oleObj name="Document" r:id="rId19" imgW="3416782" imgH="37242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616" y="4840831"/>
                        <a:ext cx="838358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8915471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688938"/>
              </p:ext>
            </p:extLst>
          </p:nvPr>
        </p:nvGraphicFramePr>
        <p:xfrm>
          <a:off x="590550" y="784225"/>
          <a:ext cx="7000875" cy="202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2" name="Document" r:id="rId3" imgW="3058689" imgH="885411" progId="Word.Document.8">
                  <p:embed/>
                </p:oleObj>
              </mc:Choice>
              <mc:Fallback>
                <p:oleObj name="Document" r:id="rId3" imgW="3058689" imgH="88541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" y="784225"/>
                        <a:ext cx="7000875" cy="202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576652"/>
              </p:ext>
            </p:extLst>
          </p:nvPr>
        </p:nvGraphicFramePr>
        <p:xfrm>
          <a:off x="633413" y="2665413"/>
          <a:ext cx="11079162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3" name="Document" r:id="rId5" imgW="4894765" imgH="799135" progId="Word.Document.8">
                  <p:embed/>
                </p:oleObj>
              </mc:Choice>
              <mc:Fallback>
                <p:oleObj name="Document" r:id="rId5" imgW="4894765" imgH="79913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413" y="2665413"/>
                        <a:ext cx="11079162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289" y="722508"/>
            <a:ext cx="4334953" cy="208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048323"/>
              </p:ext>
            </p:extLst>
          </p:nvPr>
        </p:nvGraphicFramePr>
        <p:xfrm>
          <a:off x="459819" y="3731214"/>
          <a:ext cx="9439275" cy="137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4" name="Document" r:id="rId8" imgW="4053949" imgH="593509" progId="Word.Document.8">
                  <p:embed/>
                </p:oleObj>
              </mc:Choice>
              <mc:Fallback>
                <p:oleObj name="Document" r:id="rId8" imgW="4053949" imgH="59350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819" y="3731214"/>
                        <a:ext cx="9439275" cy="1379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006235"/>
              </p:ext>
            </p:extLst>
          </p:nvPr>
        </p:nvGraphicFramePr>
        <p:xfrm>
          <a:off x="2677082" y="4882033"/>
          <a:ext cx="9795895" cy="102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5" name="Document" r:id="rId10" imgW="4063623" imgH="424815" progId="Word.Document.8">
                  <p:embed/>
                </p:oleObj>
              </mc:Choice>
              <mc:Fallback>
                <p:oleObj name="Document" r:id="rId10" imgW="4063623" imgH="42481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7082" y="4882033"/>
                        <a:ext cx="9795895" cy="1025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6974348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15291"/>
              </p:ext>
            </p:extLst>
          </p:nvPr>
        </p:nvGraphicFramePr>
        <p:xfrm>
          <a:off x="604838" y="774700"/>
          <a:ext cx="11325225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9" name="Document" r:id="rId3" imgW="4890096" imgH="453310" progId="Word.Document.8">
                  <p:embed/>
                </p:oleObj>
              </mc:Choice>
              <mc:Fallback>
                <p:oleObj name="Document" r:id="rId3" imgW="4890096" imgH="45331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8" y="774700"/>
                        <a:ext cx="11325225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654797"/>
              </p:ext>
            </p:extLst>
          </p:nvPr>
        </p:nvGraphicFramePr>
        <p:xfrm>
          <a:off x="604838" y="1814513"/>
          <a:ext cx="11176000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0" name="Document" r:id="rId5" imgW="4773725" imgH="640602" progId="Word.Document.8">
                  <p:embed/>
                </p:oleObj>
              </mc:Choice>
              <mc:Fallback>
                <p:oleObj name="Document" r:id="rId5" imgW="4773725" imgH="64060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8" y="1814513"/>
                        <a:ext cx="11176000" cy="149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439876"/>
              </p:ext>
            </p:extLst>
          </p:nvPr>
        </p:nvGraphicFramePr>
        <p:xfrm>
          <a:off x="1288948" y="3149384"/>
          <a:ext cx="10252867" cy="927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1" name="Document" r:id="rId7" imgW="4160263" imgH="395793" progId="Word.Document.8">
                  <p:embed/>
                </p:oleObj>
              </mc:Choice>
              <mc:Fallback>
                <p:oleObj name="Document" r:id="rId7" imgW="4160263" imgH="39579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8948" y="3149384"/>
                        <a:ext cx="10252867" cy="927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007381"/>
              </p:ext>
            </p:extLst>
          </p:nvPr>
        </p:nvGraphicFramePr>
        <p:xfrm>
          <a:off x="533743" y="4600279"/>
          <a:ext cx="11429499" cy="1852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2" name="Document" r:id="rId9" imgW="4850946" imgH="786193" progId="Word.Document.8">
                  <p:embed/>
                </p:oleObj>
              </mc:Choice>
              <mc:Fallback>
                <p:oleObj name="Document" r:id="rId9" imgW="4850946" imgH="78619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743" y="4600279"/>
                        <a:ext cx="11429499" cy="18523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023298"/>
              </p:ext>
            </p:extLst>
          </p:nvPr>
        </p:nvGraphicFramePr>
        <p:xfrm>
          <a:off x="11058870" y="3309938"/>
          <a:ext cx="1204913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3" name="Document" r:id="rId11" imgW="530853" imgH="254875" progId="Word.Document.8">
                  <p:embed/>
                </p:oleObj>
              </mc:Choice>
              <mc:Fallback>
                <p:oleObj name="Document" r:id="rId11" imgW="530853" imgH="25487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58870" y="3309938"/>
                        <a:ext cx="1204913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415941"/>
              </p:ext>
            </p:extLst>
          </p:nvPr>
        </p:nvGraphicFramePr>
        <p:xfrm>
          <a:off x="566980" y="3890963"/>
          <a:ext cx="5543550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4" name="Document" r:id="rId13" imgW="2435171" imgH="548574" progId="Word.Document.8">
                  <p:embed/>
                </p:oleObj>
              </mc:Choice>
              <mc:Fallback>
                <p:oleObj name="Document" r:id="rId13" imgW="2435171" imgH="54857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980" y="3890963"/>
                        <a:ext cx="5543550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8805324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88C38AD-30F6-412E-B2AA-D438D6DA1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974" y="927100"/>
            <a:ext cx="1984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2018 </a:t>
            </a:r>
            <a:r>
              <a:rPr lang="zh-CN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数学一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27E8C0-0D4D-4F0F-9C86-86A1E1788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664" y="919163"/>
            <a:ext cx="51276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latin typeface="宋体" panose="02010600030101010101" pitchFamily="2" charset="-122"/>
              </a:rPr>
              <a:t>设随机事件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宋体" panose="02010600030101010101" pitchFamily="2" charset="-122"/>
              </a:rPr>
              <a:t>和</a:t>
            </a:r>
            <a:r>
              <a:rPr lang="en-US" altLang="zh-CN" sz="2400" i="1" dirty="0">
                <a:latin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宋体" panose="02010600030101010101" pitchFamily="2" charset="-122"/>
              </a:rPr>
              <a:t>独立</a:t>
            </a:r>
            <a:r>
              <a:rPr lang="en-US" altLang="zh-CN" sz="2400" dirty="0">
                <a:latin typeface="宋体" panose="02010600030101010101" pitchFamily="2" charset="-122"/>
              </a:rPr>
              <a:t>,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宋体" panose="02010600030101010101" pitchFamily="2" charset="-122"/>
              </a:rPr>
              <a:t>和</a:t>
            </a:r>
            <a:r>
              <a:rPr lang="en-US" altLang="zh-CN" sz="2400" i="1" dirty="0">
                <a:latin typeface="Times New Roman" panose="02020603050405020304" pitchFamily="18" charset="0"/>
                <a:ea typeface="宋体-方正超大字符集" charset="-122"/>
              </a:rPr>
              <a:t>C</a:t>
            </a:r>
            <a:r>
              <a:rPr lang="zh-CN" altLang="en-US" sz="2400" b="1" dirty="0">
                <a:latin typeface="宋体" panose="02010600030101010101" pitchFamily="2" charset="-122"/>
              </a:rPr>
              <a:t>独立</a:t>
            </a:r>
            <a:r>
              <a:rPr lang="en-US" altLang="zh-CN" sz="2400" dirty="0">
                <a:latin typeface="宋体" panose="02010600030101010101" pitchFamily="2" charset="-122"/>
              </a:rPr>
              <a:t>,</a:t>
            </a:r>
            <a:r>
              <a:rPr lang="zh-CN" altLang="zh-CN" sz="2400" b="1" dirty="0">
                <a:latin typeface="宋体" panose="02010600030101010101" pitchFamily="2" charset="-122"/>
              </a:rPr>
              <a:t>且</a:t>
            </a:r>
          </a:p>
        </p:txBody>
      </p:sp>
      <p:graphicFrame>
        <p:nvGraphicFramePr>
          <p:cNvPr id="5" name="对象 4">
            <a:hlinkClick r:id="" action="ppaction://ole?verb=1"/>
            <a:extLst>
              <a:ext uri="{FF2B5EF4-FFF2-40B4-BE49-F238E27FC236}">
                <a16:creationId xmlns:a16="http://schemas.microsoft.com/office/drawing/2014/main" id="{829691F5-F49D-465A-814A-04AF89E38C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323304"/>
              </p:ext>
            </p:extLst>
          </p:nvPr>
        </p:nvGraphicFramePr>
        <p:xfrm>
          <a:off x="7167563" y="787400"/>
          <a:ext cx="3276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4" r:id="rId3" imgW="3276360" imgH="723600" progId="Equation.KSEE3">
                  <p:embed/>
                </p:oleObj>
              </mc:Choice>
              <mc:Fallback>
                <p:oleObj r:id="rId3" imgW="3276360" imgH="723600" progId="Equation.KSEE3">
                  <p:embed/>
                  <p:pic>
                    <p:nvPicPr>
                      <p:cNvPr id="5" name="对象 4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829691F5-F49D-465A-814A-04AF89E38C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7563" y="787400"/>
                        <a:ext cx="32766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1"/>
            <a:extLst>
              <a:ext uri="{FF2B5EF4-FFF2-40B4-BE49-F238E27FC236}">
                <a16:creationId xmlns:a16="http://schemas.microsoft.com/office/drawing/2014/main" id="{67B20261-D58D-4027-82D6-549FE3627C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62175" y="1462088"/>
          <a:ext cx="24892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5" r:id="rId5" imgW="2489040" imgH="723600" progId="Equation.KSEE3">
                  <p:embed/>
                </p:oleObj>
              </mc:Choice>
              <mc:Fallback>
                <p:oleObj r:id="rId5" imgW="2489040" imgH="723600" progId="Equation.KSEE3">
                  <p:embed/>
                  <p:pic>
                    <p:nvPicPr>
                      <p:cNvPr id="6" name="对象 5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67B20261-D58D-4027-82D6-549FE3627C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175" y="1462088"/>
                        <a:ext cx="24892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07700D37-D970-4519-A050-DB1114C6E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525" y="1609726"/>
            <a:ext cx="6175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>
                <a:latin typeface="宋体" panose="02010600030101010101" pitchFamily="2" charset="-122"/>
              </a:rPr>
              <a:t>则</a:t>
            </a:r>
          </a:p>
        </p:txBody>
      </p:sp>
      <p:graphicFrame>
        <p:nvGraphicFramePr>
          <p:cNvPr id="8" name="对象 7">
            <a:hlinkClick r:id="" action="ppaction://ole?verb=1"/>
            <a:extLst>
              <a:ext uri="{FF2B5EF4-FFF2-40B4-BE49-F238E27FC236}">
                <a16:creationId xmlns:a16="http://schemas.microsoft.com/office/drawing/2014/main" id="{F7C7676F-B7D1-4D94-AF7C-FDF3AD8D7C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73663" y="1706563"/>
          <a:ext cx="19939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6" r:id="rId7" imgW="1993680" imgH="342720" progId="Equation.KSEE3">
                  <p:embed/>
                </p:oleObj>
              </mc:Choice>
              <mc:Fallback>
                <p:oleObj r:id="rId7" imgW="1993680" imgH="342720" progId="Equation.KSEE3">
                  <p:embed/>
                  <p:pic>
                    <p:nvPicPr>
                      <p:cNvPr id="8" name="对象 7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F7C7676F-B7D1-4D94-AF7C-FDF3AD8D7C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3663" y="1706563"/>
                        <a:ext cx="19939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A2FF896-69DD-44E7-91A1-654DA7209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2175" y="2717801"/>
            <a:ext cx="685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解</a:t>
            </a:r>
          </a:p>
        </p:txBody>
      </p:sp>
      <p:graphicFrame>
        <p:nvGraphicFramePr>
          <p:cNvPr id="11" name="对象 10">
            <a:hlinkClick r:id="" action="ppaction://ole?verb=1"/>
            <a:extLst>
              <a:ext uri="{FF2B5EF4-FFF2-40B4-BE49-F238E27FC236}">
                <a16:creationId xmlns:a16="http://schemas.microsoft.com/office/drawing/2014/main" id="{54E3E4BA-2FAA-47C5-86E8-EB9B4860AD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0963" y="2625725"/>
          <a:ext cx="6629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7" r:id="rId9" imgW="6629400" imgH="787320" progId="Equation.KSEE3">
                  <p:embed/>
                </p:oleObj>
              </mc:Choice>
              <mc:Fallback>
                <p:oleObj r:id="rId9" imgW="6629400" imgH="787320" progId="Equation.KSEE3">
                  <p:embed/>
                  <p:pic>
                    <p:nvPicPr>
                      <p:cNvPr id="11" name="对象 10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54E3E4BA-2FAA-47C5-86E8-EB9B4860AD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0963" y="2625725"/>
                        <a:ext cx="66294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1"/>
            <a:extLst>
              <a:ext uri="{FF2B5EF4-FFF2-40B4-BE49-F238E27FC236}">
                <a16:creationId xmlns:a16="http://schemas.microsoft.com/office/drawing/2014/main" id="{9CD95E81-0ECD-4E64-A55E-623E9B5033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54538" y="3584575"/>
          <a:ext cx="37973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8" r:id="rId11" imgW="3797280" imgH="787320" progId="Equation.KSEE3">
                  <p:embed/>
                </p:oleObj>
              </mc:Choice>
              <mc:Fallback>
                <p:oleObj r:id="rId11" imgW="3797280" imgH="787320" progId="Equation.KSEE3">
                  <p:embed/>
                  <p:pic>
                    <p:nvPicPr>
                      <p:cNvPr id="12" name="对象 11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9CD95E81-0ECD-4E64-A55E-623E9B5033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4538" y="3584575"/>
                        <a:ext cx="37973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EA96A1E4-4705-4AA9-820E-7DCEC3B25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638" y="4565651"/>
            <a:ext cx="914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宋体" panose="02010600030101010101" pitchFamily="2" charset="-122"/>
              </a:rPr>
              <a:t>由于</a:t>
            </a:r>
          </a:p>
        </p:txBody>
      </p:sp>
      <p:graphicFrame>
        <p:nvGraphicFramePr>
          <p:cNvPr id="15" name="对象 14">
            <a:hlinkClick r:id="" action="ppaction://ole?verb=1"/>
            <a:extLst>
              <a:ext uri="{FF2B5EF4-FFF2-40B4-BE49-F238E27FC236}">
                <a16:creationId xmlns:a16="http://schemas.microsoft.com/office/drawing/2014/main" id="{C960B877-FBC4-4FE0-B584-81199654A3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54363" y="4672013"/>
          <a:ext cx="1079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9" r:id="rId13" imgW="1079280" imgH="330120" progId="Equation.KSEE3">
                  <p:embed/>
                </p:oleObj>
              </mc:Choice>
              <mc:Fallback>
                <p:oleObj r:id="rId13" imgW="1079280" imgH="330120" progId="Equation.KSEE3">
                  <p:embed/>
                  <p:pic>
                    <p:nvPicPr>
                      <p:cNvPr id="15" name="对象 14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C960B877-FBC4-4FE0-B584-81199654A3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4363" y="4672013"/>
                        <a:ext cx="10795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A485C08A-5054-4A5D-9002-8CC69EC6C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3863" y="4565651"/>
            <a:ext cx="914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宋体" panose="02010600030101010101" pitchFamily="2" charset="-122"/>
              </a:rPr>
              <a:t>从而</a:t>
            </a:r>
          </a:p>
        </p:txBody>
      </p:sp>
      <p:graphicFrame>
        <p:nvGraphicFramePr>
          <p:cNvPr id="18" name="对象 17">
            <a:hlinkClick r:id="" action="ppaction://ole?verb=1"/>
            <a:extLst>
              <a:ext uri="{FF2B5EF4-FFF2-40B4-BE49-F238E27FC236}">
                <a16:creationId xmlns:a16="http://schemas.microsoft.com/office/drawing/2014/main" id="{6A2462C3-756B-41E8-826A-6E51C60B7B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19663" y="4630738"/>
          <a:ext cx="1282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0" r:id="rId15" imgW="1282680" imgH="330120" progId="Equation.KSEE3">
                  <p:embed/>
                </p:oleObj>
              </mc:Choice>
              <mc:Fallback>
                <p:oleObj r:id="rId15" imgW="1282680" imgH="330120" progId="Equation.KSEE3">
                  <p:embed/>
                  <p:pic>
                    <p:nvPicPr>
                      <p:cNvPr id="18" name="对象 17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6A2462C3-756B-41E8-826A-6E51C60B7B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9663" y="4630738"/>
                        <a:ext cx="12827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68DFF9DE-72BF-463E-9307-7E98AC5C0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2364" y="4543426"/>
            <a:ext cx="15001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宋体" panose="02010600030101010101" pitchFamily="2" charset="-122"/>
              </a:rPr>
              <a:t>故上式为</a:t>
            </a:r>
          </a:p>
        </p:txBody>
      </p:sp>
      <p:graphicFrame>
        <p:nvGraphicFramePr>
          <p:cNvPr id="21" name="对象 20">
            <a:hlinkClick r:id="" action="ppaction://ole?verb=1"/>
            <a:extLst>
              <a:ext uri="{FF2B5EF4-FFF2-40B4-BE49-F238E27FC236}">
                <a16:creationId xmlns:a16="http://schemas.microsoft.com/office/drawing/2014/main" id="{247BE994-7B28-43E8-97AA-1CB06FDE84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92513" y="5149850"/>
          <a:ext cx="5156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1" r:id="rId17" imgW="5155920" imgH="787320" progId="Equation.KSEE3">
                  <p:embed/>
                </p:oleObj>
              </mc:Choice>
              <mc:Fallback>
                <p:oleObj r:id="rId17" imgW="5155920" imgH="787320" progId="Equation.KSEE3">
                  <p:embed/>
                  <p:pic>
                    <p:nvPicPr>
                      <p:cNvPr id="21" name="对象 20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247BE994-7B28-43E8-97AA-1CB06FDE84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5149850"/>
                        <a:ext cx="5156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9FFA0EC-1052-4941-AFD0-592DEFA32AB7}"/>
              </a:ext>
            </a:extLst>
          </p:cNvPr>
          <p:cNvCxnSpPr/>
          <p:nvPr/>
        </p:nvCxnSpPr>
        <p:spPr>
          <a:xfrm flipV="1">
            <a:off x="2032001" y="2420938"/>
            <a:ext cx="8024813" cy="365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10" grpId="0"/>
      <p:bldP spid="14" grpId="0"/>
      <p:bldP spid="17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585124"/>
              </p:ext>
            </p:extLst>
          </p:nvPr>
        </p:nvGraphicFramePr>
        <p:xfrm>
          <a:off x="1258315" y="752672"/>
          <a:ext cx="828040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2" name="Document" r:id="rId3" imgW="3914683" imgH="295307" progId="Word.Document.8">
                  <p:embed/>
                </p:oleObj>
              </mc:Choice>
              <mc:Fallback>
                <p:oleObj name="Document" r:id="rId3" imgW="3914683" imgH="29530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315" y="752672"/>
                        <a:ext cx="8280400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110776"/>
              </p:ext>
            </p:extLst>
          </p:nvPr>
        </p:nvGraphicFramePr>
        <p:xfrm>
          <a:off x="774700" y="4527207"/>
          <a:ext cx="1102042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3" name="Document" r:id="rId5" imgW="4682496" imgH="811716" progId="Word.Document.8">
                  <p:embed/>
                </p:oleObj>
              </mc:Choice>
              <mc:Fallback>
                <p:oleObj name="Document" r:id="rId5" imgW="4682496" imgH="81171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" y="4527207"/>
                        <a:ext cx="11020425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976897"/>
              </p:ext>
            </p:extLst>
          </p:nvPr>
        </p:nvGraphicFramePr>
        <p:xfrm>
          <a:off x="774700" y="1335088"/>
          <a:ext cx="11044238" cy="215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4" name="Document" r:id="rId7" imgW="4520151" imgH="884692" progId="Word.Document.8">
                  <p:embed/>
                </p:oleObj>
              </mc:Choice>
              <mc:Fallback>
                <p:oleObj name="Document" r:id="rId7" imgW="4520151" imgH="88469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" y="1335088"/>
                        <a:ext cx="11044238" cy="215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789209"/>
              </p:ext>
            </p:extLst>
          </p:nvPr>
        </p:nvGraphicFramePr>
        <p:xfrm>
          <a:off x="774700" y="3125788"/>
          <a:ext cx="11126788" cy="139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5" name="Document" r:id="rId9" imgW="4726674" imgH="594588" progId="Word.Document.8">
                  <p:embed/>
                </p:oleObj>
              </mc:Choice>
              <mc:Fallback>
                <p:oleObj name="Document" r:id="rId9" imgW="4726674" imgH="59458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" y="3125788"/>
                        <a:ext cx="11126788" cy="139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257868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093926"/>
              </p:ext>
            </p:extLst>
          </p:nvPr>
        </p:nvGraphicFramePr>
        <p:xfrm>
          <a:off x="1431925" y="2530475"/>
          <a:ext cx="9391650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6" name="Document" r:id="rId3" imgW="3884780" imgH="593509" progId="Word.Document.8">
                  <p:embed/>
                </p:oleObj>
              </mc:Choice>
              <mc:Fallback>
                <p:oleObj name="Document" r:id="rId3" imgW="3884780" imgH="59350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925" y="2530475"/>
                        <a:ext cx="9391650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367689"/>
              </p:ext>
            </p:extLst>
          </p:nvPr>
        </p:nvGraphicFramePr>
        <p:xfrm>
          <a:off x="687388" y="715963"/>
          <a:ext cx="10914062" cy="235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7" name="Document" r:id="rId5" imgW="4562174" imgH="984269" progId="Word.Document.8">
                  <p:embed/>
                </p:oleObj>
              </mc:Choice>
              <mc:Fallback>
                <p:oleObj name="Document" r:id="rId5" imgW="4562174" imgH="98426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715963"/>
                        <a:ext cx="10914062" cy="235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152718"/>
              </p:ext>
            </p:extLst>
          </p:nvPr>
        </p:nvGraphicFramePr>
        <p:xfrm>
          <a:off x="1671785" y="3432960"/>
          <a:ext cx="68516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8" name="Document" r:id="rId7" imgW="2910352" imgH="437493" progId="Word.Document.8">
                  <p:embed/>
                </p:oleObj>
              </mc:Choice>
              <mc:Fallback>
                <p:oleObj name="Document" r:id="rId7" imgW="2910352" imgH="43749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785" y="3432960"/>
                        <a:ext cx="6851650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439271"/>
              </p:ext>
            </p:extLst>
          </p:nvPr>
        </p:nvGraphicFramePr>
        <p:xfrm>
          <a:off x="754063" y="4392613"/>
          <a:ext cx="10925175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9" name="Document" r:id="rId9" imgW="4520151" imgH="592431" progId="Word.Document.8">
                  <p:embed/>
                </p:oleObj>
              </mc:Choice>
              <mc:Fallback>
                <p:oleObj name="Document" r:id="rId9" imgW="4520151" imgH="59243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4392613"/>
                        <a:ext cx="10925175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8749518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376623"/>
              </p:ext>
            </p:extLst>
          </p:nvPr>
        </p:nvGraphicFramePr>
        <p:xfrm>
          <a:off x="637054" y="668431"/>
          <a:ext cx="10866438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0" name="Document" r:id="rId3" imgW="4938943" imgH="692368" progId="Word.Document.8">
                  <p:embed/>
                </p:oleObj>
              </mc:Choice>
              <mc:Fallback>
                <p:oleObj name="Document" r:id="rId3" imgW="4938943" imgH="69236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054" y="668431"/>
                        <a:ext cx="10866438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979762"/>
              </p:ext>
            </p:extLst>
          </p:nvPr>
        </p:nvGraphicFramePr>
        <p:xfrm>
          <a:off x="581025" y="2032000"/>
          <a:ext cx="10895013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" name="Document" r:id="rId5" imgW="4978811" imgH="399388" progId="Word.Document.8">
                  <p:embed/>
                </p:oleObj>
              </mc:Choice>
              <mc:Fallback>
                <p:oleObj name="Document" r:id="rId5" imgW="4978811" imgH="39938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" y="2032000"/>
                        <a:ext cx="10895013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7588982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864341"/>
              </p:ext>
            </p:extLst>
          </p:nvPr>
        </p:nvGraphicFramePr>
        <p:xfrm>
          <a:off x="530879" y="2151063"/>
          <a:ext cx="11171237" cy="14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5" name="Document" r:id="rId3" imgW="4683573" imgH="593509" progId="Word.Document.8">
                  <p:embed/>
                </p:oleObj>
              </mc:Choice>
              <mc:Fallback>
                <p:oleObj name="Document" r:id="rId3" imgW="4683573" imgH="59350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79" y="2151063"/>
                        <a:ext cx="11171237" cy="140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468026"/>
              </p:ext>
            </p:extLst>
          </p:nvPr>
        </p:nvGraphicFramePr>
        <p:xfrm>
          <a:off x="530879" y="776288"/>
          <a:ext cx="11155362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6" name="Document" r:id="rId5" imgW="4739604" imgH="593509" progId="Word.Document.8">
                  <p:embed/>
                </p:oleObj>
              </mc:Choice>
              <mc:Fallback>
                <p:oleObj name="Document" r:id="rId5" imgW="4739604" imgH="59350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79" y="776288"/>
                        <a:ext cx="11155362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726047"/>
              </p:ext>
            </p:extLst>
          </p:nvPr>
        </p:nvGraphicFramePr>
        <p:xfrm>
          <a:off x="530879" y="3436938"/>
          <a:ext cx="10968037" cy="156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7" name="Document" r:id="rId7" imgW="4683573" imgH="667563" progId="Word.Document.8">
                  <p:embed/>
                </p:oleObj>
              </mc:Choice>
              <mc:Fallback>
                <p:oleObj name="Document" r:id="rId7" imgW="4683573" imgH="66756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79" y="3436938"/>
                        <a:ext cx="10968037" cy="156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52"/>
          <p:cNvGrpSpPr>
            <a:grpSpLocks/>
          </p:cNvGrpSpPr>
          <p:nvPr/>
        </p:nvGrpSpPr>
        <p:grpSpPr bwMode="auto">
          <a:xfrm>
            <a:off x="2667145" y="2900887"/>
            <a:ext cx="1260966" cy="346075"/>
            <a:chOff x="240" y="1242"/>
            <a:chExt cx="317" cy="308"/>
          </a:xfrm>
        </p:grpSpPr>
        <p:sp>
          <p:nvSpPr>
            <p:cNvPr id="9" name="Line 37"/>
            <p:cNvSpPr>
              <a:spLocks noChangeShapeType="1"/>
            </p:cNvSpPr>
            <p:nvPr/>
          </p:nvSpPr>
          <p:spPr bwMode="auto">
            <a:xfrm flipH="1">
              <a:off x="240" y="1248"/>
              <a:ext cx="317" cy="30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38"/>
            <p:cNvSpPr>
              <a:spLocks noChangeShapeType="1"/>
            </p:cNvSpPr>
            <p:nvPr/>
          </p:nvSpPr>
          <p:spPr bwMode="auto">
            <a:xfrm>
              <a:off x="240" y="1242"/>
              <a:ext cx="317" cy="30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620948"/>
              </p:ext>
            </p:extLst>
          </p:nvPr>
        </p:nvGraphicFramePr>
        <p:xfrm>
          <a:off x="530879" y="4663421"/>
          <a:ext cx="10880725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" name="Document" r:id="rId9" imgW="4672439" imgH="564391" progId="Word.Document.8">
                  <p:embed/>
                </p:oleObj>
              </mc:Choice>
              <mc:Fallback>
                <p:oleObj name="Document" r:id="rId9" imgW="4672439" imgH="56439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79" y="4663421"/>
                        <a:ext cx="10880725" cy="131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3290095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051070"/>
              </p:ext>
            </p:extLst>
          </p:nvPr>
        </p:nvGraphicFramePr>
        <p:xfrm>
          <a:off x="566738" y="928688"/>
          <a:ext cx="11155362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8" name="Document" r:id="rId3" imgW="4739604" imgH="593509" progId="Word.Document.8">
                  <p:embed/>
                </p:oleObj>
              </mc:Choice>
              <mc:Fallback>
                <p:oleObj name="Document" r:id="rId3" imgW="4739604" imgH="59350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738" y="928688"/>
                        <a:ext cx="11155362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157093"/>
              </p:ext>
            </p:extLst>
          </p:nvPr>
        </p:nvGraphicFramePr>
        <p:xfrm>
          <a:off x="566738" y="2235200"/>
          <a:ext cx="11117262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9" name="Document" r:id="rId5" imgW="4672439" imgH="510468" progId="Word.Document.8">
                  <p:embed/>
                </p:oleObj>
              </mc:Choice>
              <mc:Fallback>
                <p:oleObj name="Document" r:id="rId5" imgW="4672439" imgH="51046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738" y="2235200"/>
                        <a:ext cx="11117262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351817"/>
              </p:ext>
            </p:extLst>
          </p:nvPr>
        </p:nvGraphicFramePr>
        <p:xfrm>
          <a:off x="566738" y="3376613"/>
          <a:ext cx="11431587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0" name="Document" r:id="rId7" imgW="4753252" imgH="635928" progId="Word.Document.8">
                  <p:embed/>
                </p:oleObj>
              </mc:Choice>
              <mc:Fallback>
                <p:oleObj name="Document" r:id="rId7" imgW="4753252" imgH="63592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738" y="3376613"/>
                        <a:ext cx="11431587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625066"/>
              </p:ext>
            </p:extLst>
          </p:nvPr>
        </p:nvGraphicFramePr>
        <p:xfrm>
          <a:off x="493713" y="4054475"/>
          <a:ext cx="11388725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1" name="Document" r:id="rId9" imgW="4661664" imgH="625863" progId="Word.Document.8">
                  <p:embed/>
                </p:oleObj>
              </mc:Choice>
              <mc:Fallback>
                <p:oleObj name="Document" r:id="rId9" imgW="4661664" imgH="62586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3" y="4054475"/>
                        <a:ext cx="11388725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274964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0C4DFF69-5038-4427-AA51-1A3DB407F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0288" y="1998663"/>
            <a:ext cx="26844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latin typeface="Times New Roman" panose="02020603050405020304" pitchFamily="18" charset="0"/>
              </a:rPr>
              <a:t>两事件相互独立</a:t>
            </a:r>
          </a:p>
        </p:txBody>
      </p:sp>
      <p:graphicFrame>
        <p:nvGraphicFramePr>
          <p:cNvPr id="113667" name="Object 3">
            <a:extLst>
              <a:ext uri="{FF2B5EF4-FFF2-40B4-BE49-F238E27FC236}">
                <a16:creationId xmlns:a16="http://schemas.microsoft.com/office/drawing/2014/main" id="{83A6D8CB-6C39-4797-87CA-2ECA8F6A42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43488" y="2139950"/>
          <a:ext cx="2984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1" name="Equation" r:id="rId3" imgW="2979243" imgH="388454" progId="Equation.3">
                  <p:embed/>
                </p:oleObj>
              </mc:Choice>
              <mc:Fallback>
                <p:oleObj name="Equation" r:id="rId3" imgW="2979243" imgH="388454" progId="Equation.3">
                  <p:embed/>
                  <p:pic>
                    <p:nvPicPr>
                      <p:cNvPr id="113667" name="Object 3">
                        <a:extLst>
                          <a:ext uri="{FF2B5EF4-FFF2-40B4-BE49-F238E27FC236}">
                            <a16:creationId xmlns:a16="http://schemas.microsoft.com/office/drawing/2014/main" id="{83A6D8CB-6C39-4797-87CA-2ECA8F6A42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3488" y="2139950"/>
                        <a:ext cx="29845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68" name="Rectangle 4">
            <a:extLst>
              <a:ext uri="{FF2B5EF4-FFF2-40B4-BE49-F238E27FC236}">
                <a16:creationId xmlns:a16="http://schemas.microsoft.com/office/drawing/2014/main" id="{93BCFFEE-73D0-4316-9EEC-5EE20F37C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0289" y="2608263"/>
            <a:ext cx="19700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latin typeface="Times New Roman" panose="02020603050405020304" pitchFamily="18" charset="0"/>
              </a:rPr>
              <a:t>两事件互斥</a:t>
            </a:r>
          </a:p>
        </p:txBody>
      </p:sp>
      <p:graphicFrame>
        <p:nvGraphicFramePr>
          <p:cNvPr id="113669" name="Object 5">
            <a:extLst>
              <a:ext uri="{FF2B5EF4-FFF2-40B4-BE49-F238E27FC236}">
                <a16:creationId xmlns:a16="http://schemas.microsoft.com/office/drawing/2014/main" id="{3044B89B-4C3C-4402-A8FC-C9FE3120A2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0238" y="2754313"/>
          <a:ext cx="1219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2" name="Equation" r:id="rId5" imgW="1211686" imgH="312554" progId="Equation.3">
                  <p:embed/>
                </p:oleObj>
              </mc:Choice>
              <mc:Fallback>
                <p:oleObj name="Equation" r:id="rId5" imgW="1211686" imgH="312554" progId="Equation.3">
                  <p:embed/>
                  <p:pic>
                    <p:nvPicPr>
                      <p:cNvPr id="113669" name="Object 5">
                        <a:extLst>
                          <a:ext uri="{FF2B5EF4-FFF2-40B4-BE49-F238E27FC236}">
                            <a16:creationId xmlns:a16="http://schemas.microsoft.com/office/drawing/2014/main" id="{3044B89B-4C3C-4402-A8FC-C9FE3120A2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0238" y="2754313"/>
                        <a:ext cx="12192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0" name="Rectangle 6">
            <a:extLst>
              <a:ext uri="{FF2B5EF4-FFF2-40B4-BE49-F238E27FC236}">
                <a16:creationId xmlns:a16="http://schemas.microsoft.com/office/drawing/2014/main" id="{AC3F8A86-A861-4D41-ACBF-8570DB675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4938" y="3668713"/>
            <a:ext cx="1524000" cy="1524000"/>
          </a:xfrm>
          <a:prstGeom prst="rect">
            <a:avLst/>
          </a:prstGeom>
          <a:solidFill>
            <a:srgbClr val="FFFF66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3671" name="AutoShape 7">
            <a:extLst>
              <a:ext uri="{FF2B5EF4-FFF2-40B4-BE49-F238E27FC236}">
                <a16:creationId xmlns:a16="http://schemas.microsoft.com/office/drawing/2014/main" id="{702C7396-6AB7-4F00-BA7D-DB4180B78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4938" y="3668713"/>
            <a:ext cx="1524000" cy="1524000"/>
          </a:xfrm>
          <a:prstGeom prst="rtTriangle">
            <a:avLst/>
          </a:prstGeom>
          <a:solidFill>
            <a:srgbClr val="FFFF66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3672" name="AutoShape 8">
            <a:extLst>
              <a:ext uri="{FF2B5EF4-FFF2-40B4-BE49-F238E27FC236}">
                <a16:creationId xmlns:a16="http://schemas.microsoft.com/office/drawing/2014/main" id="{8A9018CC-E8B8-4764-9292-4CA2057D78D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44938" y="3668713"/>
            <a:ext cx="1524000" cy="1524000"/>
          </a:xfrm>
          <a:prstGeom prst="rtTriangle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13673" name="Object 9">
            <a:extLst>
              <a:ext uri="{FF2B5EF4-FFF2-40B4-BE49-F238E27FC236}">
                <a16:creationId xmlns:a16="http://schemas.microsoft.com/office/drawing/2014/main" id="{2D7B32A2-312D-4041-B136-E8CE79C1C3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67238" y="4741863"/>
          <a:ext cx="292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3" name="Equation" r:id="rId7" imgW="291973" imgH="304668" progId="Equation.3">
                  <p:embed/>
                </p:oleObj>
              </mc:Choice>
              <mc:Fallback>
                <p:oleObj name="Equation" r:id="rId7" imgW="291973" imgH="304668" progId="Equation.3">
                  <p:embed/>
                  <p:pic>
                    <p:nvPicPr>
                      <p:cNvPr id="113673" name="Object 9">
                        <a:extLst>
                          <a:ext uri="{FF2B5EF4-FFF2-40B4-BE49-F238E27FC236}">
                            <a16:creationId xmlns:a16="http://schemas.microsoft.com/office/drawing/2014/main" id="{2D7B32A2-312D-4041-B136-E8CE79C1C3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7238" y="4741863"/>
                        <a:ext cx="2921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4" name="Object 10">
            <a:extLst>
              <a:ext uri="{FF2B5EF4-FFF2-40B4-BE49-F238E27FC236}">
                <a16:creationId xmlns:a16="http://schemas.microsoft.com/office/drawing/2014/main" id="{D42BAB7F-193B-4977-BC02-FD1A13A53A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922815"/>
              </p:ext>
            </p:extLst>
          </p:nvPr>
        </p:nvGraphicFramePr>
        <p:xfrm>
          <a:off x="4553182" y="3812331"/>
          <a:ext cx="2921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4" name="Equation" r:id="rId9" imgW="291973" imgH="291973" progId="Equation.3">
                  <p:embed/>
                </p:oleObj>
              </mc:Choice>
              <mc:Fallback>
                <p:oleObj name="Equation" r:id="rId9" imgW="291973" imgH="291973" progId="Equation.3">
                  <p:embed/>
                  <p:pic>
                    <p:nvPicPr>
                      <p:cNvPr id="113674" name="Object 10">
                        <a:extLst>
                          <a:ext uri="{FF2B5EF4-FFF2-40B4-BE49-F238E27FC236}">
                            <a16:creationId xmlns:a16="http://schemas.microsoft.com/office/drawing/2014/main" id="{D42BAB7F-193B-4977-BC02-FD1A13A53A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3182" y="3812331"/>
                        <a:ext cx="2921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5" name="Object 11">
            <a:extLst>
              <a:ext uri="{FF2B5EF4-FFF2-40B4-BE49-F238E27FC236}">
                <a16:creationId xmlns:a16="http://schemas.microsoft.com/office/drawing/2014/main" id="{6AF963E6-BDB1-441D-9F85-23DEB5605A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84938" y="3419475"/>
          <a:ext cx="3071812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5" name="Equation" r:id="rId11" imgW="1345616" imgH="406224" progId="Equation.DSMT4">
                  <p:embed/>
                </p:oleObj>
              </mc:Choice>
              <mc:Fallback>
                <p:oleObj name="Equation" r:id="rId11" imgW="1345616" imgH="406224" progId="Equation.DSMT4">
                  <p:embed/>
                  <p:pic>
                    <p:nvPicPr>
                      <p:cNvPr id="113675" name="Object 11">
                        <a:extLst>
                          <a:ext uri="{FF2B5EF4-FFF2-40B4-BE49-F238E27FC236}">
                            <a16:creationId xmlns:a16="http://schemas.microsoft.com/office/drawing/2014/main" id="{6AF963E6-BDB1-441D-9F85-23DEB5605A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4938" y="3419475"/>
                        <a:ext cx="3071812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6" name="AutoShape 12">
            <a:extLst>
              <a:ext uri="{FF2B5EF4-FFF2-40B4-BE49-F238E27FC236}">
                <a16:creationId xmlns:a16="http://schemas.microsoft.com/office/drawing/2014/main" id="{A70EB262-00E3-497B-81AA-ECD8855D27D0}"/>
              </a:ext>
            </a:extLst>
          </p:cNvPr>
          <p:cNvSpPr>
            <a:spLocks noChangeArrowheads="1"/>
          </p:cNvSpPr>
          <p:nvPr/>
        </p:nvSpPr>
        <p:spPr bwMode="auto">
          <a:xfrm rot="13538723">
            <a:off x="3411538" y="3897313"/>
            <a:ext cx="1066800" cy="1066800"/>
          </a:xfrm>
          <a:prstGeom prst="rtTriangle">
            <a:avLst/>
          </a:prstGeom>
          <a:solidFill>
            <a:srgbClr val="333399"/>
          </a:solidFill>
          <a:ln w="9525">
            <a:pattFill prst="dkUpDiag">
              <a:fgClr>
                <a:schemeClr val="tx1"/>
              </a:fgClr>
              <a:bgClr>
                <a:srgbClr val="FFFFFF"/>
              </a:bgClr>
            </a:patt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13677" name="Object 13">
            <a:extLst>
              <a:ext uri="{FF2B5EF4-FFF2-40B4-BE49-F238E27FC236}">
                <a16:creationId xmlns:a16="http://schemas.microsoft.com/office/drawing/2014/main" id="{0FD8FF4B-BD7A-43E4-AA39-728ED23671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1138" y="4278313"/>
          <a:ext cx="546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6" name="Equation" r:id="rId13" imgW="540985" imgH="297204" progId="Equation.3">
                  <p:embed/>
                </p:oleObj>
              </mc:Choice>
              <mc:Fallback>
                <p:oleObj name="Equation" r:id="rId13" imgW="540985" imgH="297204" progId="Equation.3">
                  <p:embed/>
                  <p:pic>
                    <p:nvPicPr>
                      <p:cNvPr id="113677" name="Object 13">
                        <a:extLst>
                          <a:ext uri="{FF2B5EF4-FFF2-40B4-BE49-F238E27FC236}">
                            <a16:creationId xmlns:a16="http://schemas.microsoft.com/office/drawing/2014/main" id="{0FD8FF4B-BD7A-43E4-AA39-728ED23671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1138" y="4278313"/>
                        <a:ext cx="5461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8" name="Object 14">
            <a:extLst>
              <a:ext uri="{FF2B5EF4-FFF2-40B4-BE49-F238E27FC236}">
                <a16:creationId xmlns:a16="http://schemas.microsoft.com/office/drawing/2014/main" id="{1B8E82D3-A2DC-4988-AA89-5DBCB5D217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37300" y="4365625"/>
          <a:ext cx="36449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7" name="Equation" r:id="rId15" imgW="1600200" imgH="406080" progId="Equation.DSMT4">
                  <p:embed/>
                </p:oleObj>
              </mc:Choice>
              <mc:Fallback>
                <p:oleObj name="Equation" r:id="rId15" imgW="1600200" imgH="406080" progId="Equation.DSMT4">
                  <p:embed/>
                  <p:pic>
                    <p:nvPicPr>
                      <p:cNvPr id="113678" name="Object 14">
                        <a:extLst>
                          <a:ext uri="{FF2B5EF4-FFF2-40B4-BE49-F238E27FC236}">
                            <a16:creationId xmlns:a16="http://schemas.microsoft.com/office/drawing/2014/main" id="{1B8E82D3-A2DC-4988-AA89-5DBCB5D217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300" y="4365625"/>
                        <a:ext cx="36449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9" name="Text Box 15">
            <a:extLst>
              <a:ext uri="{FF2B5EF4-FFF2-40B4-BE49-F238E27FC236}">
                <a16:creationId xmlns:a16="http://schemas.microsoft.com/office/drawing/2014/main" id="{854733BE-6803-481D-847C-D48690424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4089" y="3516313"/>
            <a:ext cx="898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例如</a:t>
            </a:r>
          </a:p>
        </p:txBody>
      </p:sp>
      <p:sp>
        <p:nvSpPr>
          <p:cNvPr id="113680" name="Rectangle 16">
            <a:extLst>
              <a:ext uri="{FF2B5EF4-FFF2-40B4-BE49-F238E27FC236}">
                <a16:creationId xmlns:a16="http://schemas.microsoft.com/office/drawing/2014/main" id="{91969D88-8E2D-4C81-AB35-B827E8F05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5403851"/>
            <a:ext cx="7407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latin typeface="Times New Roman" panose="02020603050405020304" pitchFamily="18" charset="0"/>
              </a:rPr>
              <a:t>由此可见</a:t>
            </a:r>
            <a:r>
              <a:rPr lang="zh-CN" altLang="en-US" sz="28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两事件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相互独立，</a:t>
            </a:r>
            <a:r>
              <a:rPr lang="zh-CN" altLang="en-US" sz="28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但两事件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不互斥</a:t>
            </a:r>
            <a:r>
              <a:rPr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</p:txBody>
      </p:sp>
      <p:sp>
        <p:nvSpPr>
          <p:cNvPr id="113681" name="Rectangle 17">
            <a:extLst>
              <a:ext uri="{FF2B5EF4-FFF2-40B4-BE49-F238E27FC236}">
                <a16:creationId xmlns:a16="http://schemas.microsoft.com/office/drawing/2014/main" id="{81541D20-A99A-4862-9F6E-5A6B8ADBD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0288" y="1306513"/>
            <a:ext cx="5988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latin typeface="宋体" panose="02010600030101010101" pitchFamily="2" charset="-122"/>
              </a:rPr>
              <a:t>两事件相互独立与两事件互斥的关系</a:t>
            </a:r>
            <a:r>
              <a:rPr lang="en-US" altLang="zh-CN" sz="2800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37906" name="Rectangle 18">
            <a:extLst>
              <a:ext uri="{FF2B5EF4-FFF2-40B4-BE49-F238E27FC236}">
                <a16:creationId xmlns:a16="http://schemas.microsoft.com/office/drawing/2014/main" id="{34E09E50-52EB-4F2F-81B9-D00504876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0289" y="620714"/>
            <a:ext cx="16351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2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 考</a:t>
            </a:r>
            <a:endParaRPr lang="zh-CN" altLang="en-US" sz="320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" name="Group 19">
            <a:extLst>
              <a:ext uri="{FF2B5EF4-FFF2-40B4-BE49-F238E27FC236}">
                <a16:creationId xmlns:a16="http://schemas.microsoft.com/office/drawing/2014/main" id="{AEC39074-F49B-483E-BA87-E74D94556846}"/>
              </a:ext>
            </a:extLst>
          </p:cNvPr>
          <p:cNvGrpSpPr>
            <a:grpSpLocks/>
          </p:cNvGrpSpPr>
          <p:nvPr/>
        </p:nvGrpSpPr>
        <p:grpSpPr bwMode="auto">
          <a:xfrm>
            <a:off x="8164514" y="2074864"/>
            <a:ext cx="2122487" cy="1019175"/>
            <a:chOff x="4128" y="1396"/>
            <a:chExt cx="1337" cy="642"/>
          </a:xfrm>
        </p:grpSpPr>
        <p:sp>
          <p:nvSpPr>
            <p:cNvPr id="37908" name="Text Box 20">
              <a:extLst>
                <a:ext uri="{FF2B5EF4-FFF2-40B4-BE49-F238E27FC236}">
                  <a16:creationId xmlns:a16="http://schemas.microsoft.com/office/drawing/2014/main" id="{006B416D-D270-4B7E-BFD3-B954469CD9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396"/>
              <a:ext cx="1241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二者之间没</a:t>
              </a:r>
            </a:p>
            <a:p>
              <a:r>
                <a:rPr lang="zh-CN" altLang="en-US" sz="280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有必然联系</a:t>
              </a:r>
            </a:p>
          </p:txBody>
        </p:sp>
        <p:sp>
          <p:nvSpPr>
            <p:cNvPr id="37909" name="AutoShape 21">
              <a:extLst>
                <a:ext uri="{FF2B5EF4-FFF2-40B4-BE49-F238E27FC236}">
                  <a16:creationId xmlns:a16="http://schemas.microsoft.com/office/drawing/2014/main" id="{B31CEE68-4340-47E7-AC24-E92C8E522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" y="1414"/>
              <a:ext cx="144" cy="624"/>
            </a:xfrm>
            <a:prstGeom prst="rightBrace">
              <a:avLst>
                <a:gd name="adj1" fmla="val 47988"/>
                <a:gd name="adj2" fmla="val 48574"/>
              </a:avLst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11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25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25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"/>
                                        <p:tgtEl>
                                          <p:spTgt spid="113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5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3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4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113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3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113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3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0" dur="500"/>
                                        <p:tgtEl>
                                          <p:spTgt spid="113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13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3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75"/>
                                        <p:tgtEl>
                                          <p:spTgt spid="113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6" grpId="0" autoUpdateAnimBg="0"/>
      <p:bldP spid="113668" grpId="0" autoUpdateAnimBg="0"/>
      <p:bldP spid="113670" grpId="0" animBg="1"/>
      <p:bldP spid="113671" grpId="0" animBg="1"/>
      <p:bldP spid="113672" grpId="0" animBg="1"/>
      <p:bldP spid="113676" grpId="0" animBg="1"/>
      <p:bldP spid="113679" grpId="0" autoUpdateAnimBg="0"/>
      <p:bldP spid="113680" grpId="0" autoUpdateAnimBg="0"/>
      <p:bldP spid="113681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24E0DA1A-5656-46C6-8D2B-88D6D2021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057400"/>
            <a:ext cx="1524000" cy="1524000"/>
          </a:xfrm>
          <a:prstGeom prst="rect">
            <a:avLst/>
          </a:prstGeom>
          <a:solidFill>
            <a:srgbClr val="FFFF66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4691" name="AutoShape 3">
            <a:extLst>
              <a:ext uri="{FF2B5EF4-FFF2-40B4-BE49-F238E27FC236}">
                <a16:creationId xmlns:a16="http://schemas.microsoft.com/office/drawing/2014/main" id="{7CA189A3-4EF6-4F4C-9FF9-5CFAA09FC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057400"/>
            <a:ext cx="1524000" cy="1524000"/>
          </a:xfrm>
          <a:prstGeom prst="rtTriangle">
            <a:avLst/>
          </a:prstGeom>
          <a:solidFill>
            <a:srgbClr val="B39C6F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14692" name="Object 4">
            <a:extLst>
              <a:ext uri="{FF2B5EF4-FFF2-40B4-BE49-F238E27FC236}">
                <a16:creationId xmlns:a16="http://schemas.microsoft.com/office/drawing/2014/main" id="{68C19594-CEFE-43C4-B241-DCEAC8450D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0" y="2971800"/>
          <a:ext cx="317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8" name="Equation" r:id="rId3" imgW="317225" imgH="317225" progId="Equation.3">
                  <p:embed/>
                </p:oleObj>
              </mc:Choice>
              <mc:Fallback>
                <p:oleObj name="Equation" r:id="rId3" imgW="317225" imgH="317225" progId="Equation.3">
                  <p:embed/>
                  <p:pic>
                    <p:nvPicPr>
                      <p:cNvPr id="114692" name="Object 4">
                        <a:extLst>
                          <a:ext uri="{FF2B5EF4-FFF2-40B4-BE49-F238E27FC236}">
                            <a16:creationId xmlns:a16="http://schemas.microsoft.com/office/drawing/2014/main" id="{68C19594-CEFE-43C4-B241-DCEAC8450D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2971800"/>
                        <a:ext cx="3175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3" name="Object 5">
            <a:extLst>
              <a:ext uri="{FF2B5EF4-FFF2-40B4-BE49-F238E27FC236}">
                <a16:creationId xmlns:a16="http://schemas.microsoft.com/office/drawing/2014/main" id="{51369491-8F00-4826-AA0E-ECC65A7DB8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9600" y="2362200"/>
          <a:ext cx="317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9" name="Equation" r:id="rId5" imgW="317225" imgH="317225" progId="Equation.3">
                  <p:embed/>
                </p:oleObj>
              </mc:Choice>
              <mc:Fallback>
                <p:oleObj name="Equation" r:id="rId5" imgW="317225" imgH="317225" progId="Equation.3">
                  <p:embed/>
                  <p:pic>
                    <p:nvPicPr>
                      <p:cNvPr id="114693" name="Object 5">
                        <a:extLst>
                          <a:ext uri="{FF2B5EF4-FFF2-40B4-BE49-F238E27FC236}">
                            <a16:creationId xmlns:a16="http://schemas.microsoft.com/office/drawing/2014/main" id="{51369491-8F00-4826-AA0E-ECC65A7DB8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2362200"/>
                        <a:ext cx="3175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4" name="Object 6">
            <a:extLst>
              <a:ext uri="{FF2B5EF4-FFF2-40B4-BE49-F238E27FC236}">
                <a16:creationId xmlns:a16="http://schemas.microsoft.com/office/drawing/2014/main" id="{AB3A3B24-8A13-487F-9BFD-50876336B9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0526" y="1185864"/>
          <a:ext cx="3021013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0" name="Equation" r:id="rId7" imgW="1294838" imgH="406224" progId="Equation.DSMT4">
                  <p:embed/>
                </p:oleObj>
              </mc:Choice>
              <mc:Fallback>
                <p:oleObj name="Equation" r:id="rId7" imgW="1294838" imgH="406224" progId="Equation.DSMT4">
                  <p:embed/>
                  <p:pic>
                    <p:nvPicPr>
                      <p:cNvPr id="114694" name="Object 6">
                        <a:extLst>
                          <a:ext uri="{FF2B5EF4-FFF2-40B4-BE49-F238E27FC236}">
                            <a16:creationId xmlns:a16="http://schemas.microsoft.com/office/drawing/2014/main" id="{AB3A3B24-8A13-487F-9BFD-50876336B9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0526" y="1185864"/>
                        <a:ext cx="3021013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5" name="Object 7">
            <a:extLst>
              <a:ext uri="{FF2B5EF4-FFF2-40B4-BE49-F238E27FC236}">
                <a16:creationId xmlns:a16="http://schemas.microsoft.com/office/drawing/2014/main" id="{8C4281D2-6B08-48EF-A1B8-204D9A2215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21000" y="3962400"/>
          <a:ext cx="3632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1" name="Equation" r:id="rId9" imgW="3632200" imgH="431800" progId="Equation.3">
                  <p:embed/>
                </p:oleObj>
              </mc:Choice>
              <mc:Fallback>
                <p:oleObj name="Equation" r:id="rId9" imgW="3632200" imgH="431800" progId="Equation.3">
                  <p:embed/>
                  <p:pic>
                    <p:nvPicPr>
                      <p:cNvPr id="114695" name="Object 7">
                        <a:extLst>
                          <a:ext uri="{FF2B5EF4-FFF2-40B4-BE49-F238E27FC236}">
                            <a16:creationId xmlns:a16="http://schemas.microsoft.com/office/drawing/2014/main" id="{8C4281D2-6B08-48EF-A1B8-204D9A2215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000" y="3962400"/>
                        <a:ext cx="3632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6" name="Rectangle 8">
            <a:extLst>
              <a:ext uri="{FF2B5EF4-FFF2-40B4-BE49-F238E27FC236}">
                <a16:creationId xmlns:a16="http://schemas.microsoft.com/office/drawing/2014/main" id="{E56ADC04-C58C-4EF4-91B6-842F4D677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724401"/>
            <a:ext cx="556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latin typeface="Times New Roman" panose="02020603050405020304" pitchFamily="18" charset="0"/>
              </a:rPr>
              <a:t>由此可见</a:t>
            </a:r>
            <a:r>
              <a:rPr lang="zh-CN" altLang="en-US" sz="28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两事件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互斥</a:t>
            </a:r>
            <a:r>
              <a:rPr lang="zh-CN" altLang="en-US" sz="28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但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不独立</a:t>
            </a:r>
            <a:r>
              <a:rPr lang="en-US" altLang="zh-CN" sz="2800">
                <a:latin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14697" name="Object 9">
            <a:extLst>
              <a:ext uri="{FF2B5EF4-FFF2-40B4-BE49-F238E27FC236}">
                <a16:creationId xmlns:a16="http://schemas.microsoft.com/office/drawing/2014/main" id="{2BB7118D-4278-4ACC-AED3-3CAE18BD84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0526" y="2322513"/>
          <a:ext cx="1781175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2" name="Equation" r:id="rId11" imgW="761669" imgH="203112" progId="Equation.DSMT4">
                  <p:embed/>
                </p:oleObj>
              </mc:Choice>
              <mc:Fallback>
                <p:oleObj name="Equation" r:id="rId11" imgW="761669" imgH="203112" progId="Equation.DSMT4">
                  <p:embed/>
                  <p:pic>
                    <p:nvPicPr>
                      <p:cNvPr id="114697" name="Object 9">
                        <a:extLst>
                          <a:ext uri="{FF2B5EF4-FFF2-40B4-BE49-F238E27FC236}">
                            <a16:creationId xmlns:a16="http://schemas.microsoft.com/office/drawing/2014/main" id="{2BB7118D-4278-4ACC-AED3-3CAE18BD84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0526" y="2322513"/>
                        <a:ext cx="1781175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8" name="Object 10">
            <a:extLst>
              <a:ext uri="{FF2B5EF4-FFF2-40B4-BE49-F238E27FC236}">
                <a16:creationId xmlns:a16="http://schemas.microsoft.com/office/drawing/2014/main" id="{BA313876-BDDE-47BC-9D49-256BFDEEB8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0525" y="2890838"/>
          <a:ext cx="22860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3" name="Equation" r:id="rId13" imgW="2286000" imgH="825480" progId="Equation.3">
                  <p:embed/>
                </p:oleObj>
              </mc:Choice>
              <mc:Fallback>
                <p:oleObj name="Equation" r:id="rId13" imgW="2286000" imgH="825480" progId="Equation.3">
                  <p:embed/>
                  <p:pic>
                    <p:nvPicPr>
                      <p:cNvPr id="114698" name="Object 10">
                        <a:extLst>
                          <a:ext uri="{FF2B5EF4-FFF2-40B4-BE49-F238E27FC236}">
                            <a16:creationId xmlns:a16="http://schemas.microsoft.com/office/drawing/2014/main" id="{BA313876-BDDE-47BC-9D49-256BFDEEB8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0525" y="2890838"/>
                        <a:ext cx="22860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11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11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4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4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4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"/>
                                        <p:tgtEl>
                                          <p:spTgt spid="1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0" grpId="0" animBg="1"/>
      <p:bldP spid="114691" grpId="0" animBg="1"/>
      <p:bldP spid="114696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11C7A4A9-AC44-40DD-8B74-259770AA7C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545619"/>
              </p:ext>
            </p:extLst>
          </p:nvPr>
        </p:nvGraphicFramePr>
        <p:xfrm>
          <a:off x="738843" y="1382843"/>
          <a:ext cx="10915650" cy="193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4" name="Document" r:id="rId3" imgW="4900512" imgH="871750" progId="Word.Document.8">
                  <p:embed/>
                </p:oleObj>
              </mc:Choice>
              <mc:Fallback>
                <p:oleObj name="Document" r:id="rId3" imgW="4900512" imgH="871750" progId="Word.Document.8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843" y="1382843"/>
                        <a:ext cx="10915650" cy="193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7">
            <a:extLst>
              <a:ext uri="{FF2B5EF4-FFF2-40B4-BE49-F238E27FC236}">
                <a16:creationId xmlns:a16="http://schemas.microsoft.com/office/drawing/2014/main" id="{775453AA-DE14-443D-BEA7-B9726A44B0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293758"/>
              </p:ext>
            </p:extLst>
          </p:nvPr>
        </p:nvGraphicFramePr>
        <p:xfrm>
          <a:off x="738843" y="3318006"/>
          <a:ext cx="8753475" cy="195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name="Document" r:id="rId5" imgW="3908126" imgH="876783" progId="Word.Document.8">
                  <p:embed/>
                </p:oleObj>
              </mc:Choice>
              <mc:Fallback>
                <p:oleObj name="Document" r:id="rId5" imgW="3908126" imgH="876783" progId="Word.Document.8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843" y="3318006"/>
                        <a:ext cx="8753475" cy="195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048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221115"/>
              </p:ext>
            </p:extLst>
          </p:nvPr>
        </p:nvGraphicFramePr>
        <p:xfrm>
          <a:off x="1092947" y="851694"/>
          <a:ext cx="106187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" name="Document" r:id="rId3" imgW="5028376" imgH="272489" progId="Word.Document.8">
                  <p:embed/>
                </p:oleObj>
              </mc:Choice>
              <mc:Fallback>
                <p:oleObj name="Document" r:id="rId3" imgW="5028376" imgH="27248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947" y="851694"/>
                        <a:ext cx="1061878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168477"/>
              </p:ext>
            </p:extLst>
          </p:nvPr>
        </p:nvGraphicFramePr>
        <p:xfrm>
          <a:off x="448329" y="1452960"/>
          <a:ext cx="10479087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" name="Document" r:id="rId5" imgW="4990304" imgH="520893" progId="Word.Document.8">
                  <p:embed/>
                </p:oleObj>
              </mc:Choice>
              <mc:Fallback>
                <p:oleObj name="Document" r:id="rId5" imgW="4990304" imgH="52089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29" y="1452960"/>
                        <a:ext cx="10479087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912321"/>
              </p:ext>
            </p:extLst>
          </p:nvPr>
        </p:nvGraphicFramePr>
        <p:xfrm>
          <a:off x="442772" y="2428259"/>
          <a:ext cx="5245100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0" name="Document" r:id="rId7" imgW="2512751" imgH="447558" progId="Word.Document.8">
                  <p:embed/>
                </p:oleObj>
              </mc:Choice>
              <mc:Fallback>
                <p:oleObj name="Document" r:id="rId7" imgW="2512751" imgH="44755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72" y="2428259"/>
                        <a:ext cx="5245100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037275"/>
              </p:ext>
            </p:extLst>
          </p:nvPr>
        </p:nvGraphicFramePr>
        <p:xfrm>
          <a:off x="442772" y="4182302"/>
          <a:ext cx="10948988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1" name="Document" r:id="rId9" imgW="5214067" imgH="682302" progId="Word.Document.8">
                  <p:embed/>
                </p:oleObj>
              </mc:Choice>
              <mc:Fallback>
                <p:oleObj name="Document" r:id="rId9" imgW="5214067" imgH="68230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72" y="4182302"/>
                        <a:ext cx="10948988" cy="142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726543"/>
              </p:ext>
            </p:extLst>
          </p:nvPr>
        </p:nvGraphicFramePr>
        <p:xfrm>
          <a:off x="1339850" y="2781300"/>
          <a:ext cx="10015538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" name="Document" r:id="rId11" imgW="4795275" imgH="403342" progId="Word.Document.8">
                  <p:embed/>
                </p:oleObj>
              </mc:Choice>
              <mc:Fallback>
                <p:oleObj name="Document" r:id="rId11" imgW="4795275" imgH="40334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850" y="2781300"/>
                        <a:ext cx="10015538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310527"/>
              </p:ext>
            </p:extLst>
          </p:nvPr>
        </p:nvGraphicFramePr>
        <p:xfrm>
          <a:off x="442772" y="3543875"/>
          <a:ext cx="44513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3" name="Document" r:id="rId13" imgW="2132391" imgH="340792" progId="Word.Document.8">
                  <p:embed/>
                </p:oleObj>
              </mc:Choice>
              <mc:Fallback>
                <p:oleObj name="Document" r:id="rId13" imgW="2132391" imgH="34079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72" y="3543875"/>
                        <a:ext cx="445135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5933169"/>
              </p:ext>
            </p:extLst>
          </p:nvPr>
        </p:nvGraphicFramePr>
        <p:xfrm>
          <a:off x="5323545" y="2440989"/>
          <a:ext cx="1533525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4" name="Document" r:id="rId15" imgW="736657" imgH="368472" progId="Word.Document.8">
                  <p:embed/>
                </p:oleObj>
              </mc:Choice>
              <mc:Fallback>
                <p:oleObj name="Document" r:id="rId15" imgW="736657" imgH="3684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3545" y="2440989"/>
                        <a:ext cx="1533525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8205376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754272"/>
              </p:ext>
            </p:extLst>
          </p:nvPr>
        </p:nvGraphicFramePr>
        <p:xfrm>
          <a:off x="600169" y="913092"/>
          <a:ext cx="10947400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9" name="Document" r:id="rId3" imgW="5189284" imgH="680505" progId="Word.Document.8">
                  <p:embed/>
                </p:oleObj>
              </mc:Choice>
              <mc:Fallback>
                <p:oleObj name="Document" r:id="rId3" imgW="5189284" imgH="68050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169" y="913092"/>
                        <a:ext cx="10947400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403742"/>
              </p:ext>
            </p:extLst>
          </p:nvPr>
        </p:nvGraphicFramePr>
        <p:xfrm>
          <a:off x="1235730" y="1978306"/>
          <a:ext cx="8156575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0" name="Document" r:id="rId5" imgW="3908126" imgH="605732" progId="Word.Document.8">
                  <p:embed/>
                </p:oleObj>
              </mc:Choice>
              <mc:Fallback>
                <p:oleObj name="Document" r:id="rId5" imgW="3908126" imgH="6057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730" y="1978306"/>
                        <a:ext cx="8156575" cy="126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38806"/>
              </p:ext>
            </p:extLst>
          </p:nvPr>
        </p:nvGraphicFramePr>
        <p:xfrm>
          <a:off x="692150" y="4441825"/>
          <a:ext cx="966152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" name="Document" r:id="rId7" imgW="4629339" imgH="351936" progId="Word.Document.8">
                  <p:embed/>
                </p:oleObj>
              </mc:Choice>
              <mc:Fallback>
                <p:oleObj name="Document" r:id="rId7" imgW="4629339" imgH="35193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4441825"/>
                        <a:ext cx="966152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772019"/>
              </p:ext>
            </p:extLst>
          </p:nvPr>
        </p:nvGraphicFramePr>
        <p:xfrm>
          <a:off x="3348132" y="2919692"/>
          <a:ext cx="8199437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2" name="Document" r:id="rId9" imgW="3917452" imgH="396374" progId="Word.Document.8">
                  <p:embed/>
                </p:oleObj>
              </mc:Choice>
              <mc:Fallback>
                <p:oleObj name="Document" r:id="rId9" imgW="3917452" imgH="39637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132" y="2919692"/>
                        <a:ext cx="8199437" cy="81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322423"/>
              </p:ext>
            </p:extLst>
          </p:nvPr>
        </p:nvGraphicFramePr>
        <p:xfrm>
          <a:off x="4050273" y="3615019"/>
          <a:ext cx="3890962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3" name="Document" r:id="rId11" imgW="1861339" imgH="396374" progId="Word.Document.8">
                  <p:embed/>
                </p:oleObj>
              </mc:Choice>
              <mc:Fallback>
                <p:oleObj name="Document" r:id="rId11" imgW="1861339" imgH="39637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0273" y="3615019"/>
                        <a:ext cx="3890962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85068"/>
              </p:ext>
            </p:extLst>
          </p:nvPr>
        </p:nvGraphicFramePr>
        <p:xfrm>
          <a:off x="7097713" y="3773488"/>
          <a:ext cx="3506787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4" name="Document" r:id="rId13" imgW="1680914" imgH="358406" progId="Word.Document.8">
                  <p:embed/>
                </p:oleObj>
              </mc:Choice>
              <mc:Fallback>
                <p:oleObj name="Document" r:id="rId13" imgW="1680914" imgH="35840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7713" y="3773488"/>
                        <a:ext cx="3506787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8960091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096773"/>
              </p:ext>
            </p:extLst>
          </p:nvPr>
        </p:nvGraphicFramePr>
        <p:xfrm>
          <a:off x="566738" y="952500"/>
          <a:ext cx="11164887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3" name="Document" r:id="rId3" imgW="4848432" imgH="605732" progId="Word.Document.8">
                  <p:embed/>
                </p:oleObj>
              </mc:Choice>
              <mc:Fallback>
                <p:oleObj name="Document" r:id="rId3" imgW="4848432" imgH="6057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738" y="952500"/>
                        <a:ext cx="11164887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815929"/>
              </p:ext>
            </p:extLst>
          </p:nvPr>
        </p:nvGraphicFramePr>
        <p:xfrm>
          <a:off x="638456" y="2062070"/>
          <a:ext cx="11069637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" name="Document" r:id="rId5" imgW="4727392" imgH="754199" progId="Word.Document.8">
                  <p:embed/>
                </p:oleObj>
              </mc:Choice>
              <mc:Fallback>
                <p:oleObj name="Document" r:id="rId5" imgW="4727392" imgH="75419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456" y="2062070"/>
                        <a:ext cx="11069637" cy="176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140906"/>
              </p:ext>
            </p:extLst>
          </p:nvPr>
        </p:nvGraphicFramePr>
        <p:xfrm>
          <a:off x="1262342" y="3590833"/>
          <a:ext cx="1078690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5" name="Document" r:id="rId7" imgW="4736371" imgH="444323" progId="Word.Document.8">
                  <p:embed/>
                </p:oleObj>
              </mc:Choice>
              <mc:Fallback>
                <p:oleObj name="Document" r:id="rId7" imgW="4736371" imgH="44432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342" y="3590833"/>
                        <a:ext cx="10786905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307772"/>
              </p:ext>
            </p:extLst>
          </p:nvPr>
        </p:nvGraphicFramePr>
        <p:xfrm>
          <a:off x="945589" y="4399150"/>
          <a:ext cx="9196671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6" name="Document" r:id="rId9" imgW="3917452" imgH="504378" progId="Word.Document.8">
                  <p:embed/>
                </p:oleObj>
              </mc:Choice>
              <mc:Fallback>
                <p:oleObj name="Document" r:id="rId9" imgW="3917452" imgH="50437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5589" y="4399150"/>
                        <a:ext cx="9196671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3555933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243</Words>
  <Application>Microsoft Office PowerPoint</Application>
  <PresentationFormat>宽屏</PresentationFormat>
  <Paragraphs>54</Paragraphs>
  <Slides>31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黑体</vt:lpstr>
      <vt:lpstr>楷体</vt:lpstr>
      <vt:lpstr>宋体</vt:lpstr>
      <vt:lpstr>微软雅黑</vt:lpstr>
      <vt:lpstr>Arial</vt:lpstr>
      <vt:lpstr>Times New Roman</vt:lpstr>
      <vt:lpstr>Wingdings</vt:lpstr>
      <vt:lpstr>Office 主题​​</vt:lpstr>
      <vt:lpstr>公式</vt:lpstr>
      <vt:lpstr>Equation</vt:lpstr>
      <vt:lpstr>Document</vt:lpstr>
      <vt:lpstr>Equation.KSEE3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微软雅黑 54号(标题)</dc:title>
  <dc:creator>宁荣健</dc:creator>
  <cp:lastModifiedBy>jiang hui</cp:lastModifiedBy>
  <cp:revision>85</cp:revision>
  <dcterms:created xsi:type="dcterms:W3CDTF">2019-06-19T02:08:00Z</dcterms:created>
  <dcterms:modified xsi:type="dcterms:W3CDTF">2021-11-25T08:46:34Z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